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slides/slide6.xml" ContentType="application/vnd.openxmlformats-officedocument.presentationml.slide+xml"/>
  <Override PartName="/ppt/notesSlides/notesSlide4.xml" ContentType="application/vnd.openxmlformats-officedocument.presentationml.notesSlide+xml"/>
  <Override PartName="/ppt/slides/slide7.xml" ContentType="application/vnd.openxmlformats-officedocument.presentationml.slide+xml"/>
  <Override PartName="/ppt/notesSlides/notesSlide5.xml" ContentType="application/vnd.openxmlformats-officedocument.presentationml.notesSlide+xml"/>
  <Override PartName="/ppt/slides/slide8.xml" ContentType="application/vnd.openxmlformats-officedocument.presentationml.slide+xml"/>
  <Override PartName="/ppt/notesSlides/notesSlide6.xml" ContentType="application/vnd.openxmlformats-officedocument.presentationml.notesSlide+xml"/>
  <Override PartName="/ppt/slides/slide9.xml" ContentType="application/vnd.openxmlformats-officedocument.presentationml.slide+xml"/>
  <Override PartName="/ppt/notesSlides/notesSlide7.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Slides/notesSlide8.xml" ContentType="application/vnd.openxmlformats-officedocument.presentationml.notes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Slides/notesSlide9.xml" ContentType="application/vnd.openxmlformats-officedocument.presentationml.notesSlide+xml"/>
  <Override PartName="/ppt/slides/slide16.xml" ContentType="application/vnd.openxmlformats-officedocument.presentationml.slide+xml"/>
  <Override PartName="/ppt/slides/slide17.xml" ContentType="application/vnd.openxmlformats-officedocument.presentationml.slide+xml"/>
  <Override PartName="/ppt/notesSlides/notesSlide10.xml" ContentType="application/vnd.openxmlformats-officedocument.presentationml.notesSlide+xml"/>
  <Override PartName="/ppt/slides/slide18.xml" ContentType="application/vnd.openxmlformats-officedocument.presentationml.slide+xml"/>
  <Override PartName="/ppt/notesSlides/notesSlide11.xml" ContentType="application/vnd.openxmlformats-officedocument.presentationml.notesSlide+xml"/>
  <Override PartName="/ppt/slides/slide19.xml" ContentType="application/vnd.openxmlformats-officedocument.presentationml.slide+xml"/>
  <Override PartName="/ppt/notesSlides/notesSlide12.xml" ContentType="application/vnd.openxmlformats-officedocument.presentationml.notesSlide+xml"/>
  <Override PartName="/ppt/slides/slide20.xml" ContentType="application/vnd.openxmlformats-officedocument.presentationml.slide+xml"/>
  <Override PartName="/ppt/notesSlides/notesSlide13.xml" ContentType="application/vnd.openxmlformats-officedocument.presentationml.notesSlide+xml"/>
  <Override PartName="/ppt/slides/slide21.xml" ContentType="application/vnd.openxmlformats-officedocument.presentationml.slide+xml"/>
  <Override PartName="/ppt/notesSlides/notesSlide14.xml" ContentType="application/vnd.openxmlformats-officedocument.presentationml.notesSlide+xml"/>
  <Override PartName="/ppt/slides/slide22.xml" ContentType="application/vnd.openxmlformats-officedocument.presentationml.slide+xml"/>
  <Override PartName="/ppt/notesSlides/notesSlide15.xml" ContentType="application/vnd.openxmlformats-officedocument.presentationml.notesSlide+xml"/>
  <Override PartName="/ppt/slides/slide23.xml" ContentType="application/vnd.openxmlformats-officedocument.presentationml.slide+xml"/>
  <Override PartName="/ppt/notesSlides/notesSlide16.xml" ContentType="application/vnd.openxmlformats-officedocument.presentationml.notes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Slides/notesSlide17.xml" ContentType="application/vnd.openxmlformats-officedocument.presentationml.notesSlide+xml"/>
  <Override PartName="/ppt/slides/slide31.xml" ContentType="application/vnd.openxmlformats-officedocument.presentationml.slide+xml"/>
  <Override PartName="/ppt/slides/slide32.xml" ContentType="application/vnd.openxmlformats-officedocument.presentationml.slide+xml"/>
  <Override PartName="/ppt/notesSlides/notesSlide18.xml" ContentType="application/vnd.openxmlformats-officedocument.presentationml.notesSlide+xml"/>
  <Override PartName="/ppt/slides/slide33.xml" ContentType="application/vnd.openxmlformats-officedocument.presentationml.slide+xml"/>
  <Override PartName="/ppt/notesSlides/notesSlide19.xml" ContentType="application/vnd.openxmlformats-officedocument.presentationml.notes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Slides/notesSlide20.xml" ContentType="application/vnd.openxmlformats-officedocument.presentationml.notesSlide+xml"/>
  <Override PartName="/ppt/slides/slide45.xml" ContentType="application/vnd.openxmlformats-officedocument.presentationml.slide+xml"/>
  <Override PartName="/ppt/slides/slide46.xml" ContentType="application/vnd.openxmlformats-officedocument.presentationml.slide+xml"/>
  <Override PartName="/ppt/notesSlides/notesSlide21.xml" ContentType="application/vnd.openxmlformats-officedocument.presentationml.notes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Slides/notesSlide22.xml" ContentType="application/vnd.openxmlformats-officedocument.presentationml.notes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60" r:id="rId1"/>
  </p:sldMasterIdLst>
  <p:notesMasterIdLst>
    <p:notesMasterId r:id="rId2"/>
  </p:notesMasterIdLst>
  <p:sldIdLst>
    <p:sldId id="376" r:id="rId3"/>
    <p:sldId id="377" r:id="rId4"/>
    <p:sldId id="378" r:id="rId5"/>
    <p:sldId id="379" r:id="rId6"/>
    <p:sldId id="380" r:id="rId7"/>
    <p:sldId id="381" r:id="rId8"/>
    <p:sldId id="382" r:id="rId9"/>
    <p:sldId id="383" r:id="rId10"/>
    <p:sldId id="384" r:id="rId11"/>
    <p:sldId id="385" r:id="rId12"/>
    <p:sldId id="386" r:id="rId13"/>
    <p:sldId id="387" r:id="rId14"/>
    <p:sldId id="388" r:id="rId15"/>
    <p:sldId id="389" r:id="rId16"/>
    <p:sldId id="390" r:id="rId17"/>
    <p:sldId id="391" r:id="rId18"/>
    <p:sldId id="392" r:id="rId19"/>
    <p:sldId id="393" r:id="rId20"/>
    <p:sldId id="394" r:id="rId21"/>
    <p:sldId id="395" r:id="rId22"/>
    <p:sldId id="396" r:id="rId23"/>
    <p:sldId id="397" r:id="rId24"/>
    <p:sldId id="398" r:id="rId25"/>
    <p:sldId id="399" r:id="rId26"/>
    <p:sldId id="400" r:id="rId27"/>
    <p:sldId id="401" r:id="rId28"/>
    <p:sldId id="402" r:id="rId29"/>
    <p:sldId id="403" r:id="rId30"/>
    <p:sldId id="404" r:id="rId31"/>
    <p:sldId id="405" r:id="rId32"/>
    <p:sldId id="408" r:id="rId33"/>
    <p:sldId id="406" r:id="rId34"/>
    <p:sldId id="407" r:id="rId35"/>
    <p:sldId id="409" r:id="rId36"/>
    <p:sldId id="410" r:id="rId37"/>
    <p:sldId id="411" r:id="rId38"/>
    <p:sldId id="412" r:id="rId39"/>
    <p:sldId id="413" r:id="rId40"/>
    <p:sldId id="414" r:id="rId41"/>
    <p:sldId id="415" r:id="rId42"/>
    <p:sldId id="416" r:id="rId43"/>
    <p:sldId id="417" r:id="rId44"/>
    <p:sldId id="418" r:id="rId45"/>
    <p:sldId id="419" r:id="rId46"/>
    <p:sldId id="420" r:id="rId47"/>
    <p:sldId id="421" r:id="rId48"/>
    <p:sldId id="422" r:id="rId49"/>
    <p:sldId id="423" r:id="rId50"/>
    <p:sldId id="424" r:id="rId51"/>
    <p:sldId id="425" r:id="rId52"/>
    <p:sldId id="426" r:id="rId53"/>
    <p:sldId id="427" r:id="rId54"/>
    <p:sldId id="428" r:id="rId55"/>
    <p:sldId id="429" r:id="rId56"/>
    <p:sldId id="430" r:id="rId57"/>
    <p:sldId id="431" r:id="rId58"/>
    <p:sldId id="432" r:id="rId59"/>
    <p:sldId id="433" r:id="rId60"/>
    <p:sldId id="434" r:id="rId61"/>
    <p:sldId id="435" r:id="rId62"/>
    <p:sldId id="436" r:id="rId63"/>
    <p:sldId id="437" r:id="rId64"/>
    <p:sldId id="438" r:id="rId65"/>
    <p:sldId id="439" r:id="rId66"/>
    <p:sldId id="440" r:id="rId67"/>
    <p:sldId id="441" r:id="rId68"/>
    <p:sldId id="442" r:id="rId69"/>
    <p:sldId id="443" r:id="rId70"/>
    <p:sldId id="444" r:id="rId71"/>
    <p:sldId id="445" r:id="rId72"/>
    <p:sldId id="446" r:id="rId73"/>
    <p:sldId id="447" r:id="rId74"/>
  </p:sldIdLst>
  <p:sldSz type="screen4x3" cy="6858000" cx="9144000"/>
  <p:notesSz cx="6858000" cy="9144000"/>
  <p:defaultTextStyle>
    <a:defPPr>
      <a:defRPr lang="en-US"/>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620"/>
    <p:restoredTop sz="95097" autoAdjust="0"/>
  </p:normalViewPr>
  <p:slideViewPr>
    <p:cSldViewPr>
      <p:cViewPr varScale="1">
        <p:scale>
          <a:sx n="83" d="100"/>
          <a:sy n="83" d="100"/>
        </p:scale>
        <p:origin x="1450" y="7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tableStyles" Target="tableStyles.xml"/><Relationship Id="rId76" Type="http://schemas.openxmlformats.org/officeDocument/2006/relationships/presProps" Target="presProps.xml"/><Relationship Id="rId7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25" name=""/>
        <p:cNvGrpSpPr/>
        <p:nvPr/>
      </p:nvGrpSpPr>
      <p:grpSpPr>
        <a:xfrm>
          <a:off x="0" y="0"/>
          <a:ext cx="0" cy="0"/>
          <a:chOff x="0" y="0"/>
          <a:chExt cx="0" cy="0"/>
        </a:xfrm>
      </p:grpSpPr>
      <p:sp>
        <p:nvSpPr>
          <p:cNvPr id="1048992" name="Header Placeholder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lang="en-US"/>
          </a:p>
        </p:txBody>
      </p:sp>
      <p:sp>
        <p:nvSpPr>
          <p:cNvPr id="1048993" name="Date Placeholder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B4C4121C-0655-4F2F-8605-49449656052F}" type="datetimeFigureOut">
              <a:rPr lang="en-US" smtClean="0"/>
            </a:fld>
            <a:endParaRPr lang="en-US"/>
          </a:p>
        </p:txBody>
      </p:sp>
      <p:sp>
        <p:nvSpPr>
          <p:cNvPr id="1048994" name="Slide Image Placeholder 3"/>
          <p:cNvSpPr>
            <a:spLocks noChangeAspect="1" noRot="1" noGrp="1"/>
          </p:cNvSpPr>
          <p:nvPr>
            <p:ph type="sldImg" idx="2"/>
          </p:nvPr>
        </p:nvSpPr>
        <p:spPr>
          <a:xfrm>
            <a:off x="1371600" y="1143000"/>
            <a:ext cx="4114800" cy="3086100"/>
          </a:xfrm>
          <a:prstGeom prst="rect"/>
          <a:noFill/>
          <a:ln w="12700">
            <a:solidFill>
              <a:prstClr val="black"/>
            </a:solidFill>
          </a:ln>
        </p:spPr>
        <p:txBody>
          <a:bodyPr anchor="ctr" bIns="45720" lIns="91440" rIns="91440" rtlCol="0" tIns="45720" vert="horz"/>
          <a:p>
            <a:endParaRPr lang="en-US"/>
          </a:p>
        </p:txBody>
      </p:sp>
      <p:sp>
        <p:nvSpPr>
          <p:cNvPr id="1048995" name="Notes Placeholder 4"/>
          <p:cNvSpPr>
            <a:spLocks noGrp="1"/>
          </p:cNvSpPr>
          <p:nvPr>
            <p:ph type="body" sz="quarter" idx="3"/>
          </p:nvPr>
        </p:nvSpPr>
        <p:spPr>
          <a:xfrm>
            <a:off x="685800" y="4400550"/>
            <a:ext cx="5486400" cy="3600450"/>
          </a:xfrm>
          <a:prstGeom prst="rect"/>
        </p:spPr>
        <p:txBody>
          <a:bodyPr bIns="45720" lIns="91440" rIns="91440" rtlCol="0" tIns="45720" vert="horz"/>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96" name="Footer Placeholder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lang="en-US"/>
          </a:p>
        </p:txBody>
      </p:sp>
      <p:sp>
        <p:nvSpPr>
          <p:cNvPr id="1048997" name="Slide Number Placeholder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24025920-23AD-4200-9CFE-DA72E6889535}" type="slidenum">
              <a:rPr lang="en-US" smtClean="0"/>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sp>
        <p:nvSpPr>
          <p:cNvPr id="1048637" name="Slide Image Placeholder 1"/>
          <p:cNvSpPr>
            <a:spLocks noChangeAspect="1" noRot="1" noGrp="1"/>
          </p:cNvSpPr>
          <p:nvPr>
            <p:ph type="sldImg"/>
          </p:nvPr>
        </p:nvSpPr>
        <p:spPr/>
      </p:sp>
      <p:sp>
        <p:nvSpPr>
          <p:cNvPr id="1048638" name="Notes Placeholder 2"/>
          <p:cNvSpPr>
            <a:spLocks noGrp="1"/>
          </p:cNvSpPr>
          <p:nvPr>
            <p:ph type="body" idx="1"/>
          </p:nvPr>
        </p:nvSpPr>
        <p:spPr/>
        <p:txBody>
          <a:bodyPr/>
          <a:p>
            <a:r>
              <a:rPr b="0" dirty="0" i="0" lang="en-US">
                <a:solidFill>
                  <a:srgbClr val="40424E"/>
                </a:solidFill>
                <a:effectLst/>
                <a:latin typeface="urw-din"/>
              </a:rPr>
              <a:t>The program resides on the disk as a binary executable file. In order to run the program, it must be brought from the disk into the main memory (as the only storage locations which can be directly accessed by the CPU are – Main Memory and Registers – while register is accessed in one CPU cycle or less, the Main Memory can take many cycles). </a:t>
            </a:r>
          </a:p>
          <a:p>
            <a:endParaRPr b="0" dirty="0" i="0" lang="en-US">
              <a:solidFill>
                <a:srgbClr val="40424E"/>
              </a:solidFill>
              <a:effectLst/>
              <a:latin typeface="urw-din"/>
            </a:endParaRPr>
          </a:p>
          <a:p>
            <a:r>
              <a:rPr b="0" dirty="0" i="0" lang="en-US">
                <a:solidFill>
                  <a:srgbClr val="40424E"/>
                </a:solidFill>
                <a:effectLst/>
                <a:latin typeface="urw-din"/>
              </a:rPr>
              <a:t>As the program to be executed is brought from the disk to main memory, it is placed within the context of a process, (which is basically a program under execution) where it becomes available for execution on the CPU. During the execution, it accesses data and instructions from the memory and once the execution is completed, the process is terminated and the memory is reclaimed for use by another process.</a:t>
            </a:r>
          </a:p>
          <a:p>
            <a:endParaRPr b="0" dirty="0" i="0" lang="en-US">
              <a:solidFill>
                <a:srgbClr val="40424E"/>
              </a:solidFill>
              <a:effectLst/>
              <a:latin typeface="urw-din"/>
            </a:endParaRPr>
          </a:p>
          <a:p>
            <a:endParaRPr dirty="0" lang="en-US"/>
          </a:p>
        </p:txBody>
      </p:sp>
      <p:sp>
        <p:nvSpPr>
          <p:cNvPr id="1048639" name="Slide Number Placeholder 3"/>
          <p:cNvSpPr>
            <a:spLocks noGrp="1"/>
          </p:cNvSpPr>
          <p:nvPr>
            <p:ph type="sldNum" sz="quarter" idx="5"/>
          </p:nvPr>
        </p:nvSpPr>
        <p:spPr/>
        <p:txBody>
          <a:bodyPr/>
          <a:p>
            <a:fld id="{24025920-23AD-4200-9CFE-DA72E6889535}"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42" name=""/>
        <p:cNvGrpSpPr/>
        <p:nvPr/>
      </p:nvGrpSpPr>
      <p:grpSpPr>
        <a:xfrm>
          <a:off x="0" y="0"/>
          <a:ext cx="0" cy="0"/>
          <a:chOff x="0" y="0"/>
          <a:chExt cx="0" cy="0"/>
        </a:xfrm>
      </p:grpSpPr>
      <p:sp>
        <p:nvSpPr>
          <p:cNvPr id="1048698" name="Slide Image Placeholder 1"/>
          <p:cNvSpPr>
            <a:spLocks noChangeAspect="1" noRot="1" noGrp="1"/>
          </p:cNvSpPr>
          <p:nvPr>
            <p:ph type="sldImg"/>
          </p:nvPr>
        </p:nvSpPr>
        <p:spPr/>
      </p:sp>
      <p:sp>
        <p:nvSpPr>
          <p:cNvPr id="1048699" name="Notes Placeholder 2"/>
          <p:cNvSpPr>
            <a:spLocks noGrp="1"/>
          </p:cNvSpPr>
          <p:nvPr>
            <p:ph type="body" idx="1"/>
          </p:nvPr>
        </p:nvSpPr>
        <p:spPr/>
        <p:txBody>
          <a:bodyPr/>
          <a:p>
            <a:endParaRPr dirty="0" lang="en-US"/>
          </a:p>
        </p:txBody>
      </p:sp>
      <p:sp>
        <p:nvSpPr>
          <p:cNvPr id="1048700" name="Slide Number Placeholder 3"/>
          <p:cNvSpPr>
            <a:spLocks noGrp="1"/>
          </p:cNvSpPr>
          <p:nvPr>
            <p:ph type="sldNum" sz="quarter" idx="5"/>
          </p:nvPr>
        </p:nvSpPr>
        <p:spPr/>
        <p:txBody>
          <a:bodyPr/>
          <a:p>
            <a:fld id="{24025920-23AD-4200-9CFE-DA72E6889535}"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45" name=""/>
        <p:cNvGrpSpPr/>
        <p:nvPr/>
      </p:nvGrpSpPr>
      <p:grpSpPr>
        <a:xfrm>
          <a:off x="0" y="0"/>
          <a:ext cx="0" cy="0"/>
          <a:chOff x="0" y="0"/>
          <a:chExt cx="0" cy="0"/>
        </a:xfrm>
      </p:grpSpPr>
      <p:sp>
        <p:nvSpPr>
          <p:cNvPr id="1048703" name="Slide Image Placeholder 1"/>
          <p:cNvSpPr>
            <a:spLocks noChangeAspect="1" noRot="1" noGrp="1"/>
          </p:cNvSpPr>
          <p:nvPr>
            <p:ph type="sldImg"/>
          </p:nvPr>
        </p:nvSpPr>
        <p:spPr/>
      </p:sp>
      <p:sp>
        <p:nvSpPr>
          <p:cNvPr id="1048704" name="Notes Placeholder 2"/>
          <p:cNvSpPr>
            <a:spLocks noGrp="1"/>
          </p:cNvSpPr>
          <p:nvPr>
            <p:ph type="body" idx="1"/>
          </p:nvPr>
        </p:nvSpPr>
        <p:spPr/>
        <p:txBody>
          <a:bodyPr/>
          <a:p>
            <a:endParaRPr dirty="0" lang="en-US"/>
          </a:p>
        </p:txBody>
      </p:sp>
      <p:sp>
        <p:nvSpPr>
          <p:cNvPr id="1048705" name="Slide Number Placeholder 3"/>
          <p:cNvSpPr>
            <a:spLocks noGrp="1"/>
          </p:cNvSpPr>
          <p:nvPr>
            <p:ph type="sldNum" sz="quarter" idx="5"/>
          </p:nvPr>
        </p:nvSpPr>
        <p:spPr/>
        <p:txBody>
          <a:bodyPr/>
          <a:p>
            <a:fld id="{24025920-23AD-4200-9CFE-DA72E6889535}"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48" name=""/>
        <p:cNvGrpSpPr/>
        <p:nvPr/>
      </p:nvGrpSpPr>
      <p:grpSpPr>
        <a:xfrm>
          <a:off x="0" y="0"/>
          <a:ext cx="0" cy="0"/>
          <a:chOff x="0" y="0"/>
          <a:chExt cx="0" cy="0"/>
        </a:xfrm>
      </p:grpSpPr>
      <p:sp>
        <p:nvSpPr>
          <p:cNvPr id="1048708" name="Slide Image Placeholder 1"/>
          <p:cNvSpPr>
            <a:spLocks noChangeAspect="1" noRot="1" noGrp="1"/>
          </p:cNvSpPr>
          <p:nvPr>
            <p:ph type="sldImg"/>
          </p:nvPr>
        </p:nvSpPr>
        <p:spPr/>
      </p:sp>
      <p:sp>
        <p:nvSpPr>
          <p:cNvPr id="1048709" name="Notes Placeholder 2"/>
          <p:cNvSpPr>
            <a:spLocks noGrp="1"/>
          </p:cNvSpPr>
          <p:nvPr>
            <p:ph type="body" idx="1"/>
          </p:nvPr>
        </p:nvSpPr>
        <p:spPr/>
        <p:txBody>
          <a:bodyPr/>
          <a:p>
            <a:endParaRPr dirty="0" lang="en-US"/>
          </a:p>
        </p:txBody>
      </p:sp>
      <p:sp>
        <p:nvSpPr>
          <p:cNvPr id="1048710" name="Slide Number Placeholder 3"/>
          <p:cNvSpPr>
            <a:spLocks noGrp="1"/>
          </p:cNvSpPr>
          <p:nvPr>
            <p:ph type="sldNum" sz="quarter" idx="5"/>
          </p:nvPr>
        </p:nvSpPr>
        <p:spPr/>
        <p:txBody>
          <a:bodyPr/>
          <a:p>
            <a:fld id="{24025920-23AD-4200-9CFE-DA72E6889535}"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51" name=""/>
        <p:cNvGrpSpPr/>
        <p:nvPr/>
      </p:nvGrpSpPr>
      <p:grpSpPr>
        <a:xfrm>
          <a:off x="0" y="0"/>
          <a:ext cx="0" cy="0"/>
          <a:chOff x="0" y="0"/>
          <a:chExt cx="0" cy="0"/>
        </a:xfrm>
      </p:grpSpPr>
      <p:sp>
        <p:nvSpPr>
          <p:cNvPr id="1048713" name="Slide Image Placeholder 1"/>
          <p:cNvSpPr>
            <a:spLocks noChangeAspect="1" noRot="1" noGrp="1"/>
          </p:cNvSpPr>
          <p:nvPr>
            <p:ph type="sldImg"/>
          </p:nvPr>
        </p:nvSpPr>
        <p:spPr/>
      </p:sp>
      <p:sp>
        <p:nvSpPr>
          <p:cNvPr id="1048714" name="Notes Placeholder 2"/>
          <p:cNvSpPr>
            <a:spLocks noGrp="1"/>
          </p:cNvSpPr>
          <p:nvPr>
            <p:ph type="body" idx="1"/>
          </p:nvPr>
        </p:nvSpPr>
        <p:spPr/>
        <p:txBody>
          <a:bodyPr/>
          <a:p>
            <a:endParaRPr dirty="0" lang="en-US"/>
          </a:p>
        </p:txBody>
      </p:sp>
      <p:sp>
        <p:nvSpPr>
          <p:cNvPr id="1048715" name="Slide Number Placeholder 3"/>
          <p:cNvSpPr>
            <a:spLocks noGrp="1"/>
          </p:cNvSpPr>
          <p:nvPr>
            <p:ph type="sldNum" sz="quarter" idx="5"/>
          </p:nvPr>
        </p:nvSpPr>
        <p:spPr/>
        <p:txBody>
          <a:bodyPr/>
          <a:p>
            <a:fld id="{24025920-23AD-4200-9CFE-DA72E6889535}"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54" name=""/>
        <p:cNvGrpSpPr/>
        <p:nvPr/>
      </p:nvGrpSpPr>
      <p:grpSpPr>
        <a:xfrm>
          <a:off x="0" y="0"/>
          <a:ext cx="0" cy="0"/>
          <a:chOff x="0" y="0"/>
          <a:chExt cx="0" cy="0"/>
        </a:xfrm>
      </p:grpSpPr>
      <p:sp>
        <p:nvSpPr>
          <p:cNvPr id="1048718" name="Slide Image Placeholder 1"/>
          <p:cNvSpPr>
            <a:spLocks noChangeAspect="1" noRot="1" noGrp="1"/>
          </p:cNvSpPr>
          <p:nvPr>
            <p:ph type="sldImg"/>
          </p:nvPr>
        </p:nvSpPr>
        <p:spPr/>
      </p:sp>
      <p:sp>
        <p:nvSpPr>
          <p:cNvPr id="1048719" name="Notes Placeholder 2"/>
          <p:cNvSpPr>
            <a:spLocks noGrp="1"/>
          </p:cNvSpPr>
          <p:nvPr>
            <p:ph type="body" idx="1"/>
          </p:nvPr>
        </p:nvSpPr>
        <p:spPr/>
        <p:txBody>
          <a:bodyPr/>
          <a:p>
            <a:endParaRPr dirty="0" lang="en-US"/>
          </a:p>
        </p:txBody>
      </p:sp>
      <p:sp>
        <p:nvSpPr>
          <p:cNvPr id="1048720" name="Slide Number Placeholder 3"/>
          <p:cNvSpPr>
            <a:spLocks noGrp="1"/>
          </p:cNvSpPr>
          <p:nvPr>
            <p:ph type="sldNum" sz="quarter" idx="5"/>
          </p:nvPr>
        </p:nvSpPr>
        <p:spPr/>
        <p:txBody>
          <a:bodyPr/>
          <a:p>
            <a:fld id="{24025920-23AD-4200-9CFE-DA72E6889535}"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57" name=""/>
        <p:cNvGrpSpPr/>
        <p:nvPr/>
      </p:nvGrpSpPr>
      <p:grpSpPr>
        <a:xfrm>
          <a:off x="0" y="0"/>
          <a:ext cx="0" cy="0"/>
          <a:chOff x="0" y="0"/>
          <a:chExt cx="0" cy="0"/>
        </a:xfrm>
      </p:grpSpPr>
      <p:sp>
        <p:nvSpPr>
          <p:cNvPr id="1048722" name="Slide Image Placeholder 1"/>
          <p:cNvSpPr>
            <a:spLocks noChangeAspect="1" noRot="1" noGrp="1"/>
          </p:cNvSpPr>
          <p:nvPr>
            <p:ph type="sldImg"/>
          </p:nvPr>
        </p:nvSpPr>
        <p:spPr/>
      </p:sp>
      <p:sp>
        <p:nvSpPr>
          <p:cNvPr id="1048723" name="Notes Placeholder 2"/>
          <p:cNvSpPr>
            <a:spLocks noGrp="1"/>
          </p:cNvSpPr>
          <p:nvPr>
            <p:ph type="body" idx="1"/>
          </p:nvPr>
        </p:nvSpPr>
        <p:spPr/>
        <p:txBody>
          <a:bodyPr/>
          <a:p>
            <a:endParaRPr dirty="0" lang="en-US"/>
          </a:p>
        </p:txBody>
      </p:sp>
      <p:sp>
        <p:nvSpPr>
          <p:cNvPr id="1048724" name="Slide Number Placeholder 3"/>
          <p:cNvSpPr>
            <a:spLocks noGrp="1"/>
          </p:cNvSpPr>
          <p:nvPr>
            <p:ph type="sldNum" sz="quarter" idx="5"/>
          </p:nvPr>
        </p:nvSpPr>
        <p:spPr/>
        <p:txBody>
          <a:bodyPr/>
          <a:p>
            <a:fld id="{24025920-23AD-4200-9CFE-DA72E6889535}"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60" name=""/>
        <p:cNvGrpSpPr/>
        <p:nvPr/>
      </p:nvGrpSpPr>
      <p:grpSpPr>
        <a:xfrm>
          <a:off x="0" y="0"/>
          <a:ext cx="0" cy="0"/>
          <a:chOff x="0" y="0"/>
          <a:chExt cx="0" cy="0"/>
        </a:xfrm>
      </p:grpSpPr>
      <p:sp>
        <p:nvSpPr>
          <p:cNvPr id="1048727" name="Slide Image Placeholder 1"/>
          <p:cNvSpPr>
            <a:spLocks noChangeAspect="1" noRot="1" noGrp="1"/>
          </p:cNvSpPr>
          <p:nvPr>
            <p:ph type="sldImg"/>
          </p:nvPr>
        </p:nvSpPr>
        <p:spPr/>
      </p:sp>
      <p:sp>
        <p:nvSpPr>
          <p:cNvPr id="1048728" name="Notes Placeholder 2"/>
          <p:cNvSpPr>
            <a:spLocks noGrp="1"/>
          </p:cNvSpPr>
          <p:nvPr>
            <p:ph type="body" idx="1"/>
          </p:nvPr>
        </p:nvSpPr>
        <p:spPr/>
        <p:txBody>
          <a:bodyPr/>
          <a:p>
            <a:endParaRPr dirty="0" lang="en-US"/>
          </a:p>
        </p:txBody>
      </p:sp>
      <p:sp>
        <p:nvSpPr>
          <p:cNvPr id="1048729" name="Slide Number Placeholder 3"/>
          <p:cNvSpPr>
            <a:spLocks noGrp="1"/>
          </p:cNvSpPr>
          <p:nvPr>
            <p:ph type="sldNum" sz="quarter" idx="5"/>
          </p:nvPr>
        </p:nvSpPr>
        <p:spPr/>
        <p:txBody>
          <a:bodyPr/>
          <a:p>
            <a:fld id="{24025920-23AD-4200-9CFE-DA72E6889535}"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69" name=""/>
        <p:cNvGrpSpPr/>
        <p:nvPr/>
      </p:nvGrpSpPr>
      <p:grpSpPr>
        <a:xfrm>
          <a:off x="0" y="0"/>
          <a:ext cx="0" cy="0"/>
          <a:chOff x="0" y="0"/>
          <a:chExt cx="0" cy="0"/>
        </a:xfrm>
      </p:grpSpPr>
      <p:sp>
        <p:nvSpPr>
          <p:cNvPr id="1048743" name="Slide Image Placeholder 1"/>
          <p:cNvSpPr>
            <a:spLocks noChangeAspect="1" noRot="1" noGrp="1"/>
          </p:cNvSpPr>
          <p:nvPr>
            <p:ph type="sldImg"/>
          </p:nvPr>
        </p:nvSpPr>
        <p:spPr/>
      </p:sp>
      <p:sp>
        <p:nvSpPr>
          <p:cNvPr id="1048744" name="Notes Placeholder 2"/>
          <p:cNvSpPr>
            <a:spLocks noGrp="1"/>
          </p:cNvSpPr>
          <p:nvPr>
            <p:ph type="body" idx="1"/>
          </p:nvPr>
        </p:nvSpPr>
        <p:spPr/>
        <p:txBody>
          <a:bodyPr/>
          <a:p>
            <a:endParaRPr dirty="0" lang="en-US"/>
          </a:p>
        </p:txBody>
      </p:sp>
      <p:sp>
        <p:nvSpPr>
          <p:cNvPr id="1048745" name="Slide Number Placeholder 3"/>
          <p:cNvSpPr>
            <a:spLocks noGrp="1"/>
          </p:cNvSpPr>
          <p:nvPr>
            <p:ph type="sldNum" sz="quarter" idx="5"/>
          </p:nvPr>
        </p:nvSpPr>
        <p:spPr/>
        <p:txBody>
          <a:bodyPr/>
          <a:p>
            <a:fld id="{24025920-23AD-4200-9CFE-DA72E6889535}"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72" name=""/>
        <p:cNvGrpSpPr/>
        <p:nvPr/>
      </p:nvGrpSpPr>
      <p:grpSpPr>
        <a:xfrm>
          <a:off x="0" y="0"/>
          <a:ext cx="0" cy="0"/>
          <a:chOff x="0" y="0"/>
          <a:chExt cx="0" cy="0"/>
        </a:xfrm>
      </p:grpSpPr>
      <p:sp>
        <p:nvSpPr>
          <p:cNvPr id="1048748" name="Slide Image Placeholder 1"/>
          <p:cNvSpPr>
            <a:spLocks noChangeAspect="1" noRot="1" noGrp="1"/>
          </p:cNvSpPr>
          <p:nvPr>
            <p:ph type="sldImg"/>
          </p:nvPr>
        </p:nvSpPr>
        <p:spPr/>
      </p:sp>
      <p:sp>
        <p:nvSpPr>
          <p:cNvPr id="1048749" name="Notes Placeholder 2"/>
          <p:cNvSpPr>
            <a:spLocks noGrp="1"/>
          </p:cNvSpPr>
          <p:nvPr>
            <p:ph type="body" idx="1"/>
          </p:nvPr>
        </p:nvSpPr>
        <p:spPr/>
        <p:txBody>
          <a:bodyPr/>
          <a:p>
            <a:endParaRPr dirty="0" lang="en-US"/>
          </a:p>
        </p:txBody>
      </p:sp>
      <p:sp>
        <p:nvSpPr>
          <p:cNvPr id="1048750" name="Slide Number Placeholder 3"/>
          <p:cNvSpPr>
            <a:spLocks noGrp="1"/>
          </p:cNvSpPr>
          <p:nvPr>
            <p:ph type="sldNum" sz="quarter" idx="5"/>
          </p:nvPr>
        </p:nvSpPr>
        <p:spPr/>
        <p:txBody>
          <a:bodyPr/>
          <a:p>
            <a:fld id="{24025920-23AD-4200-9CFE-DA72E6889535}"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75" name=""/>
        <p:cNvGrpSpPr/>
        <p:nvPr/>
      </p:nvGrpSpPr>
      <p:grpSpPr>
        <a:xfrm>
          <a:off x="0" y="0"/>
          <a:ext cx="0" cy="0"/>
          <a:chOff x="0" y="0"/>
          <a:chExt cx="0" cy="0"/>
        </a:xfrm>
      </p:grpSpPr>
      <p:sp>
        <p:nvSpPr>
          <p:cNvPr id="1048753" name="Slide Image Placeholder 1"/>
          <p:cNvSpPr>
            <a:spLocks noChangeAspect="1" noRot="1" noGrp="1"/>
          </p:cNvSpPr>
          <p:nvPr>
            <p:ph type="sldImg"/>
          </p:nvPr>
        </p:nvSpPr>
        <p:spPr/>
      </p:sp>
      <p:sp>
        <p:nvSpPr>
          <p:cNvPr id="1048754" name="Notes Placeholder 2"/>
          <p:cNvSpPr>
            <a:spLocks noGrp="1"/>
          </p:cNvSpPr>
          <p:nvPr>
            <p:ph type="body" idx="1"/>
          </p:nvPr>
        </p:nvSpPr>
        <p:spPr/>
        <p:txBody>
          <a:bodyPr/>
          <a:p>
            <a:endParaRPr dirty="0" lang="en-US"/>
          </a:p>
        </p:txBody>
      </p:sp>
      <p:sp>
        <p:nvSpPr>
          <p:cNvPr id="1048755" name="Slide Number Placeholder 3"/>
          <p:cNvSpPr>
            <a:spLocks noGrp="1"/>
          </p:cNvSpPr>
          <p:nvPr>
            <p:ph type="sldNum" sz="quarter" idx="5"/>
          </p:nvPr>
        </p:nvSpPr>
        <p:spPr/>
        <p:txBody>
          <a:bodyPr/>
          <a:p>
            <a:fld id="{24025920-23AD-4200-9CFE-DA72E6889535}"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11" name=""/>
        <p:cNvGrpSpPr/>
        <p:nvPr/>
      </p:nvGrpSpPr>
      <p:grpSpPr>
        <a:xfrm>
          <a:off x="0" y="0"/>
          <a:ext cx="0" cy="0"/>
          <a:chOff x="0" y="0"/>
          <a:chExt cx="0" cy="0"/>
        </a:xfrm>
      </p:grpSpPr>
      <p:sp>
        <p:nvSpPr>
          <p:cNvPr id="1048642" name="Slide Image Placeholder 1"/>
          <p:cNvSpPr>
            <a:spLocks noChangeAspect="1" noRot="1" noGrp="1"/>
          </p:cNvSpPr>
          <p:nvPr>
            <p:ph type="sldImg"/>
          </p:nvPr>
        </p:nvSpPr>
        <p:spPr/>
      </p:sp>
      <p:sp>
        <p:nvSpPr>
          <p:cNvPr id="1048643" name="Notes Placeholder 2"/>
          <p:cNvSpPr>
            <a:spLocks noGrp="1"/>
          </p:cNvSpPr>
          <p:nvPr>
            <p:ph type="body" idx="1"/>
          </p:nvPr>
        </p:nvSpPr>
        <p:spPr/>
        <p:txBody>
          <a:bodyPr/>
          <a:p>
            <a:endParaRPr dirty="0" lang="en-US"/>
          </a:p>
        </p:txBody>
      </p:sp>
      <p:sp>
        <p:nvSpPr>
          <p:cNvPr id="1048644" name="Slide Number Placeholder 3"/>
          <p:cNvSpPr>
            <a:spLocks noGrp="1"/>
          </p:cNvSpPr>
          <p:nvPr>
            <p:ph type="sldNum" sz="quarter" idx="10"/>
          </p:nvPr>
        </p:nvSpPr>
        <p:spPr/>
        <p:txBody>
          <a:bodyPr/>
          <a:p>
            <a:fld id="{24025920-23AD-4200-9CFE-DA72E6889535}"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89" name=""/>
        <p:cNvGrpSpPr/>
        <p:nvPr/>
      </p:nvGrpSpPr>
      <p:grpSpPr>
        <a:xfrm>
          <a:off x="0" y="0"/>
          <a:ext cx="0" cy="0"/>
          <a:chOff x="0" y="0"/>
          <a:chExt cx="0" cy="0"/>
        </a:xfrm>
      </p:grpSpPr>
      <p:sp>
        <p:nvSpPr>
          <p:cNvPr id="1048785" name="Slide Image Placeholder 1"/>
          <p:cNvSpPr>
            <a:spLocks noChangeAspect="1" noRot="1" noGrp="1"/>
          </p:cNvSpPr>
          <p:nvPr>
            <p:ph type="sldImg"/>
          </p:nvPr>
        </p:nvSpPr>
        <p:spPr/>
      </p:sp>
      <p:sp>
        <p:nvSpPr>
          <p:cNvPr id="1048786" name="Notes Placeholder 2"/>
          <p:cNvSpPr>
            <a:spLocks noGrp="1"/>
          </p:cNvSpPr>
          <p:nvPr>
            <p:ph type="body" idx="1"/>
          </p:nvPr>
        </p:nvSpPr>
        <p:spPr/>
        <p:txBody>
          <a:bodyPr/>
          <a:p>
            <a:endParaRPr dirty="0" lang="en-US"/>
          </a:p>
        </p:txBody>
      </p:sp>
      <p:sp>
        <p:nvSpPr>
          <p:cNvPr id="1048787" name="Slide Number Placeholder 3"/>
          <p:cNvSpPr>
            <a:spLocks noGrp="1"/>
          </p:cNvSpPr>
          <p:nvPr>
            <p:ph type="sldNum" sz="quarter" idx="5"/>
          </p:nvPr>
        </p:nvSpPr>
        <p:spPr/>
        <p:txBody>
          <a:bodyPr/>
          <a:p>
            <a:fld id="{24025920-23AD-4200-9CFE-DA72E6889535}"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01" name=""/>
        <p:cNvGrpSpPr/>
        <p:nvPr/>
      </p:nvGrpSpPr>
      <p:grpSpPr>
        <a:xfrm>
          <a:off x="0" y="0"/>
          <a:ext cx="0" cy="0"/>
          <a:chOff x="0" y="0"/>
          <a:chExt cx="0" cy="0"/>
        </a:xfrm>
      </p:grpSpPr>
      <p:sp>
        <p:nvSpPr>
          <p:cNvPr id="1048623" name="Slide Image Placeholder 1"/>
          <p:cNvSpPr>
            <a:spLocks noChangeAspect="1" noRot="1" noGrp="1"/>
          </p:cNvSpPr>
          <p:nvPr>
            <p:ph type="sldImg"/>
          </p:nvPr>
        </p:nvSpPr>
        <p:spPr/>
      </p:sp>
      <p:sp>
        <p:nvSpPr>
          <p:cNvPr id="1048624" name="Notes Placeholder 2"/>
          <p:cNvSpPr>
            <a:spLocks noGrp="1"/>
          </p:cNvSpPr>
          <p:nvPr>
            <p:ph type="body" idx="1"/>
          </p:nvPr>
        </p:nvSpPr>
        <p:spPr/>
        <p:txBody>
          <a:bodyPr/>
          <a:p>
            <a:endParaRPr dirty="0" lang="en-US"/>
          </a:p>
        </p:txBody>
      </p:sp>
      <p:sp>
        <p:nvSpPr>
          <p:cNvPr id="1048625" name="Slide Number Placeholder 3"/>
          <p:cNvSpPr>
            <a:spLocks noGrp="1"/>
          </p:cNvSpPr>
          <p:nvPr>
            <p:ph type="sldNum" sz="quarter" idx="5"/>
          </p:nvPr>
        </p:nvSpPr>
        <p:spPr/>
        <p:txBody>
          <a:bodyPr/>
          <a:p>
            <a:fld id="{24025920-23AD-4200-9CFE-DA72E6889535}"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92" name=""/>
        <p:cNvGrpSpPr/>
        <p:nvPr/>
      </p:nvGrpSpPr>
      <p:grpSpPr>
        <a:xfrm>
          <a:off x="0" y="0"/>
          <a:ext cx="0" cy="0"/>
          <a:chOff x="0" y="0"/>
          <a:chExt cx="0" cy="0"/>
        </a:xfrm>
      </p:grpSpPr>
      <p:sp>
        <p:nvSpPr>
          <p:cNvPr id="1048790" name="Slide Image Placeholder 1"/>
          <p:cNvSpPr>
            <a:spLocks noChangeAspect="1" noRot="1" noGrp="1"/>
          </p:cNvSpPr>
          <p:nvPr>
            <p:ph type="sldImg"/>
          </p:nvPr>
        </p:nvSpPr>
        <p:spPr/>
      </p:sp>
      <p:sp>
        <p:nvSpPr>
          <p:cNvPr id="1048791" name="Notes Placeholder 2"/>
          <p:cNvSpPr>
            <a:spLocks noGrp="1"/>
          </p:cNvSpPr>
          <p:nvPr>
            <p:ph type="body" idx="1"/>
          </p:nvPr>
        </p:nvSpPr>
        <p:spPr/>
        <p:txBody>
          <a:bodyPr/>
          <a:p>
            <a:pPr algn="just"/>
            <a:endParaRPr dirty="0" lang="en-US"/>
          </a:p>
        </p:txBody>
      </p:sp>
      <p:sp>
        <p:nvSpPr>
          <p:cNvPr id="1048792" name="Slide Number Placeholder 3"/>
          <p:cNvSpPr>
            <a:spLocks noGrp="1"/>
          </p:cNvSpPr>
          <p:nvPr>
            <p:ph type="sldNum" sz="quarter" idx="5"/>
          </p:nvPr>
        </p:nvSpPr>
        <p:spPr/>
        <p:txBody>
          <a:bodyPr/>
          <a:p>
            <a:fld id="{24025920-23AD-4200-9CFE-DA72E6889535}"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14" name=""/>
        <p:cNvGrpSpPr/>
        <p:nvPr/>
      </p:nvGrpSpPr>
      <p:grpSpPr>
        <a:xfrm>
          <a:off x="0" y="0"/>
          <a:ext cx="0" cy="0"/>
          <a:chOff x="0" y="0"/>
          <a:chExt cx="0" cy="0"/>
        </a:xfrm>
      </p:grpSpPr>
      <p:sp>
        <p:nvSpPr>
          <p:cNvPr id="1048647" name="Slide Image Placeholder 1"/>
          <p:cNvSpPr>
            <a:spLocks noChangeAspect="1" noRot="1" noGrp="1"/>
          </p:cNvSpPr>
          <p:nvPr>
            <p:ph type="sldImg"/>
          </p:nvPr>
        </p:nvSpPr>
        <p:spPr/>
      </p:sp>
      <p:sp>
        <p:nvSpPr>
          <p:cNvPr id="1048648" name="Notes Placeholder 2"/>
          <p:cNvSpPr>
            <a:spLocks noGrp="1"/>
          </p:cNvSpPr>
          <p:nvPr>
            <p:ph type="body" idx="1"/>
          </p:nvPr>
        </p:nvSpPr>
        <p:spPr/>
        <p:txBody>
          <a:bodyPr/>
          <a:p>
            <a:endParaRPr dirty="0" lang="en-US"/>
          </a:p>
        </p:txBody>
      </p:sp>
      <p:sp>
        <p:nvSpPr>
          <p:cNvPr id="1048649" name="Slide Number Placeholder 3"/>
          <p:cNvSpPr>
            <a:spLocks noGrp="1"/>
          </p:cNvSpPr>
          <p:nvPr>
            <p:ph type="sldNum" sz="quarter" idx="5"/>
          </p:nvPr>
        </p:nvSpPr>
        <p:spPr/>
        <p:txBody>
          <a:bodyPr/>
          <a:p>
            <a:fld id="{24025920-23AD-4200-9CFE-DA72E6889535}"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18" name=""/>
        <p:cNvGrpSpPr/>
        <p:nvPr/>
      </p:nvGrpSpPr>
      <p:grpSpPr>
        <a:xfrm>
          <a:off x="0" y="0"/>
          <a:ext cx="0" cy="0"/>
          <a:chOff x="0" y="0"/>
          <a:chExt cx="0" cy="0"/>
        </a:xfrm>
      </p:grpSpPr>
      <p:sp>
        <p:nvSpPr>
          <p:cNvPr id="1048654" name="Slide Image Placeholder 1"/>
          <p:cNvSpPr>
            <a:spLocks noChangeAspect="1" noRot="1" noGrp="1"/>
          </p:cNvSpPr>
          <p:nvPr>
            <p:ph type="sldImg"/>
          </p:nvPr>
        </p:nvSpPr>
        <p:spPr/>
      </p:sp>
      <p:sp>
        <p:nvSpPr>
          <p:cNvPr id="1048655" name="Notes Placeholder 2"/>
          <p:cNvSpPr>
            <a:spLocks noGrp="1"/>
          </p:cNvSpPr>
          <p:nvPr>
            <p:ph type="body" idx="1"/>
          </p:nvPr>
        </p:nvSpPr>
        <p:spPr/>
        <p:txBody>
          <a:bodyPr/>
          <a:p>
            <a:endParaRPr dirty="0" lang="en-US"/>
          </a:p>
        </p:txBody>
      </p:sp>
      <p:sp>
        <p:nvSpPr>
          <p:cNvPr id="1048656" name="Slide Number Placeholder 3"/>
          <p:cNvSpPr>
            <a:spLocks noGrp="1"/>
          </p:cNvSpPr>
          <p:nvPr>
            <p:ph type="sldNum" sz="quarter" idx="5"/>
          </p:nvPr>
        </p:nvSpPr>
        <p:spPr/>
        <p:txBody>
          <a:bodyPr/>
          <a:p>
            <a:fld id="{24025920-23AD-4200-9CFE-DA72E6889535}"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21" name=""/>
        <p:cNvGrpSpPr/>
        <p:nvPr/>
      </p:nvGrpSpPr>
      <p:grpSpPr>
        <a:xfrm>
          <a:off x="0" y="0"/>
          <a:ext cx="0" cy="0"/>
          <a:chOff x="0" y="0"/>
          <a:chExt cx="0" cy="0"/>
        </a:xfrm>
      </p:grpSpPr>
      <p:sp>
        <p:nvSpPr>
          <p:cNvPr id="1048659" name="Slide Image Placeholder 1"/>
          <p:cNvSpPr>
            <a:spLocks noChangeAspect="1" noRot="1" noGrp="1"/>
          </p:cNvSpPr>
          <p:nvPr>
            <p:ph type="sldImg"/>
          </p:nvPr>
        </p:nvSpPr>
        <p:spPr/>
      </p:sp>
      <p:sp>
        <p:nvSpPr>
          <p:cNvPr id="1048660" name="Notes Placeholder 2"/>
          <p:cNvSpPr>
            <a:spLocks noGrp="1"/>
          </p:cNvSpPr>
          <p:nvPr>
            <p:ph type="body" idx="1"/>
          </p:nvPr>
        </p:nvSpPr>
        <p:spPr/>
        <p:txBody>
          <a:bodyPr/>
          <a:p>
            <a:endParaRPr dirty="0" lang="en-US"/>
          </a:p>
        </p:txBody>
      </p:sp>
      <p:sp>
        <p:nvSpPr>
          <p:cNvPr id="1048661" name="Slide Number Placeholder 3"/>
          <p:cNvSpPr>
            <a:spLocks noGrp="1"/>
          </p:cNvSpPr>
          <p:nvPr>
            <p:ph type="sldNum" sz="quarter" idx="5"/>
          </p:nvPr>
        </p:nvSpPr>
        <p:spPr/>
        <p:txBody>
          <a:bodyPr/>
          <a:p>
            <a:fld id="{24025920-23AD-4200-9CFE-DA72E6889535}"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24" name=""/>
        <p:cNvGrpSpPr/>
        <p:nvPr/>
      </p:nvGrpSpPr>
      <p:grpSpPr>
        <a:xfrm>
          <a:off x="0" y="0"/>
          <a:ext cx="0" cy="0"/>
          <a:chOff x="0" y="0"/>
          <a:chExt cx="0" cy="0"/>
        </a:xfrm>
      </p:grpSpPr>
      <p:sp>
        <p:nvSpPr>
          <p:cNvPr id="1048664" name="Slide Image Placeholder 1"/>
          <p:cNvSpPr>
            <a:spLocks noChangeAspect="1" noRot="1" noGrp="1"/>
          </p:cNvSpPr>
          <p:nvPr>
            <p:ph type="sldImg"/>
          </p:nvPr>
        </p:nvSpPr>
        <p:spPr/>
      </p:sp>
      <p:sp>
        <p:nvSpPr>
          <p:cNvPr id="1048665" name="Notes Placeholder 2"/>
          <p:cNvSpPr>
            <a:spLocks noGrp="1"/>
          </p:cNvSpPr>
          <p:nvPr>
            <p:ph type="body" idx="1"/>
          </p:nvPr>
        </p:nvSpPr>
        <p:spPr/>
        <p:txBody>
          <a:bodyPr/>
          <a:p>
            <a:endParaRPr dirty="0" lang="en-US"/>
          </a:p>
        </p:txBody>
      </p:sp>
      <p:sp>
        <p:nvSpPr>
          <p:cNvPr id="1048666" name="Slide Number Placeholder 3"/>
          <p:cNvSpPr>
            <a:spLocks noGrp="1"/>
          </p:cNvSpPr>
          <p:nvPr>
            <p:ph type="sldNum" sz="quarter" idx="5"/>
          </p:nvPr>
        </p:nvSpPr>
        <p:spPr/>
        <p:txBody>
          <a:bodyPr/>
          <a:p>
            <a:fld id="{24025920-23AD-4200-9CFE-DA72E6889535}"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27" name=""/>
        <p:cNvGrpSpPr/>
        <p:nvPr/>
      </p:nvGrpSpPr>
      <p:grpSpPr>
        <a:xfrm>
          <a:off x="0" y="0"/>
          <a:ext cx="0" cy="0"/>
          <a:chOff x="0" y="0"/>
          <a:chExt cx="0" cy="0"/>
        </a:xfrm>
      </p:grpSpPr>
      <p:sp>
        <p:nvSpPr>
          <p:cNvPr id="1048669" name="Slide Image Placeholder 1"/>
          <p:cNvSpPr>
            <a:spLocks noChangeAspect="1" noRot="1" noGrp="1"/>
          </p:cNvSpPr>
          <p:nvPr>
            <p:ph type="sldImg"/>
          </p:nvPr>
        </p:nvSpPr>
        <p:spPr/>
      </p:sp>
      <p:sp>
        <p:nvSpPr>
          <p:cNvPr id="1048670" name="Notes Placeholder 2"/>
          <p:cNvSpPr>
            <a:spLocks noGrp="1"/>
          </p:cNvSpPr>
          <p:nvPr>
            <p:ph type="body" idx="1"/>
          </p:nvPr>
        </p:nvSpPr>
        <p:spPr/>
        <p:txBody>
          <a:bodyPr/>
          <a:p>
            <a:endParaRPr dirty="0" lang="en-US"/>
          </a:p>
        </p:txBody>
      </p:sp>
      <p:sp>
        <p:nvSpPr>
          <p:cNvPr id="1048671" name="Slide Number Placeholder 3"/>
          <p:cNvSpPr>
            <a:spLocks noGrp="1"/>
          </p:cNvSpPr>
          <p:nvPr>
            <p:ph type="sldNum" sz="quarter" idx="5"/>
          </p:nvPr>
        </p:nvSpPr>
        <p:spPr/>
        <p:txBody>
          <a:bodyPr/>
          <a:p>
            <a:fld id="{24025920-23AD-4200-9CFE-DA72E6889535}"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32" name=""/>
        <p:cNvGrpSpPr/>
        <p:nvPr/>
      </p:nvGrpSpPr>
      <p:grpSpPr>
        <a:xfrm>
          <a:off x="0" y="0"/>
          <a:ext cx="0" cy="0"/>
          <a:chOff x="0" y="0"/>
          <a:chExt cx="0" cy="0"/>
        </a:xfrm>
      </p:grpSpPr>
      <p:sp>
        <p:nvSpPr>
          <p:cNvPr id="1048675" name="Slide Image Placeholder 1"/>
          <p:cNvSpPr>
            <a:spLocks noChangeAspect="1" noRot="1" noGrp="1"/>
          </p:cNvSpPr>
          <p:nvPr>
            <p:ph type="sldImg"/>
          </p:nvPr>
        </p:nvSpPr>
        <p:spPr/>
      </p:sp>
      <p:sp>
        <p:nvSpPr>
          <p:cNvPr id="1048676" name="Notes Placeholder 2"/>
          <p:cNvSpPr>
            <a:spLocks noGrp="1"/>
          </p:cNvSpPr>
          <p:nvPr>
            <p:ph type="body" idx="1"/>
          </p:nvPr>
        </p:nvSpPr>
        <p:spPr/>
        <p:txBody>
          <a:bodyPr/>
          <a:p>
            <a:endParaRPr dirty="0" lang="en-US"/>
          </a:p>
        </p:txBody>
      </p:sp>
      <p:sp>
        <p:nvSpPr>
          <p:cNvPr id="1048677" name="Slide Number Placeholder 3"/>
          <p:cNvSpPr>
            <a:spLocks noGrp="1"/>
          </p:cNvSpPr>
          <p:nvPr>
            <p:ph type="sldNum" sz="quarter" idx="10"/>
          </p:nvPr>
        </p:nvSpPr>
        <p:spPr/>
        <p:txBody>
          <a:bodyPr/>
          <a:p>
            <a:fld id="{24025920-23AD-4200-9CFE-DA72E6889535}"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38" name=""/>
        <p:cNvGrpSpPr/>
        <p:nvPr/>
      </p:nvGrpSpPr>
      <p:grpSpPr>
        <a:xfrm>
          <a:off x="0" y="0"/>
          <a:ext cx="0" cy="0"/>
          <a:chOff x="0" y="0"/>
          <a:chExt cx="0" cy="0"/>
        </a:xfrm>
      </p:grpSpPr>
      <p:sp>
        <p:nvSpPr>
          <p:cNvPr id="1048691" name="Slide Image Placeholder 1"/>
          <p:cNvSpPr>
            <a:spLocks noChangeAspect="1" noRot="1" noGrp="1"/>
          </p:cNvSpPr>
          <p:nvPr>
            <p:ph type="sldImg"/>
          </p:nvPr>
        </p:nvSpPr>
        <p:spPr/>
      </p:sp>
      <p:sp>
        <p:nvSpPr>
          <p:cNvPr id="1048692" name="Notes Placeholder 2"/>
          <p:cNvSpPr>
            <a:spLocks noGrp="1"/>
          </p:cNvSpPr>
          <p:nvPr>
            <p:ph type="body" idx="1"/>
          </p:nvPr>
        </p:nvSpPr>
        <p:spPr/>
        <p:txBody>
          <a:bodyPr/>
          <a:p>
            <a:endParaRPr dirty="0" lang="en-US"/>
          </a:p>
        </p:txBody>
      </p:sp>
      <p:sp>
        <p:nvSpPr>
          <p:cNvPr id="1048693" name="Slide Number Placeholder 3"/>
          <p:cNvSpPr>
            <a:spLocks noGrp="1"/>
          </p:cNvSpPr>
          <p:nvPr>
            <p:ph type="sldNum" sz="quarter" idx="5"/>
          </p:nvPr>
        </p:nvSpPr>
        <p:spPr/>
        <p:txBody>
          <a:bodyPr/>
          <a:p>
            <a:fld id="{24025920-23AD-4200-9CFE-DA72E6889535}"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104" name=""/>
        <p:cNvGrpSpPr/>
        <p:nvPr/>
      </p:nvGrpSpPr>
      <p:grpSpPr>
        <a:xfrm>
          <a:off x="0" y="0"/>
          <a:ext cx="0" cy="0"/>
          <a:chOff x="0" y="0"/>
          <a:chExt cx="0" cy="0"/>
        </a:xfrm>
      </p:grpSpPr>
      <p:sp>
        <p:nvSpPr>
          <p:cNvPr id="1048627"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dirty="0" lang="en-US"/>
          </a:p>
        </p:txBody>
      </p:sp>
      <p:sp>
        <p:nvSpPr>
          <p:cNvPr id="1048628" name="Subtitle 2"/>
          <p:cNvSpPr>
            <a:spLocks noGrp="1"/>
          </p:cNvSpPr>
          <p:nvPr>
            <p:ph type="subTitle" idx="1"/>
          </p:nvPr>
        </p:nvSpPr>
        <p:spPr>
          <a:xfrm>
            <a:off x="1942416" y="4777380"/>
            <a:ext cx="6600451" cy="1126283"/>
          </a:xfrm>
        </p:spPr>
        <p:txBody>
          <a:bodyPr anchor="t"/>
          <a:lstStyle>
            <a:lvl1pPr algn="l" indent="0" marL="0">
              <a:buNone/>
              <a:defRPr>
                <a:solidFill>
                  <a:schemeClr val="tx1">
                    <a:lumMod val="65000"/>
                    <a:lumOff val="3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a:t>Click to edit Master subtitle style</a:t>
            </a:r>
            <a:endParaRPr dirty="0" lang="en-US"/>
          </a:p>
        </p:txBody>
      </p:sp>
      <p:sp>
        <p:nvSpPr>
          <p:cNvPr id="1048629" name="Date Placeholder 3"/>
          <p:cNvSpPr>
            <a:spLocks noGrp="1"/>
          </p:cNvSpPr>
          <p:nvPr>
            <p:ph type="dt" sz="half" idx="10"/>
          </p:nvPr>
        </p:nvSpPr>
        <p:spPr/>
        <p:txBody>
          <a:bodyPr/>
          <a:p>
            <a:fld id="{711861F4-5C6F-483B-8636-DCCE25B4704D}" type="datetime1">
              <a:rPr lang="en-US" smtClean="0"/>
            </a:fld>
            <a:endParaRPr lang="en-US"/>
          </a:p>
        </p:txBody>
      </p:sp>
      <p:sp>
        <p:nvSpPr>
          <p:cNvPr id="1048630" name="Footer Placeholder 4"/>
          <p:cNvSpPr>
            <a:spLocks noGrp="1"/>
          </p:cNvSpPr>
          <p:nvPr>
            <p:ph type="ftr" sz="quarter" idx="11"/>
          </p:nvPr>
        </p:nvSpPr>
        <p:spPr/>
        <p:txBody>
          <a:bodyPr/>
          <a:p>
            <a:r>
              <a:rPr lang="en-US"/>
              <a:t>Operating System Concepts</a:t>
            </a:r>
          </a:p>
        </p:txBody>
      </p:sp>
      <p:sp>
        <p:nvSpPr>
          <p:cNvPr id="1048631" name="Freeform 8"/>
          <p:cNvSpPr/>
          <p:nvPr/>
        </p:nvSpPr>
        <p:spPr bwMode="auto">
          <a:xfrm>
            <a:off x="-31719" y="4321158"/>
            <a:ext cx="1395473" cy="781781"/>
          </a:xfrm>
          <a:custGeom>
            <a:avLst/>
            <a:ah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1048632" name="Slide Number Placeholder 5"/>
          <p:cNvSpPr>
            <a:spLocks noGrp="1"/>
          </p:cNvSpPr>
          <p:nvPr>
            <p:ph type="sldNum" sz="quarter" idx="12"/>
          </p:nvPr>
        </p:nvSpPr>
        <p:spPr>
          <a:xfrm>
            <a:off x="423334" y="4529541"/>
            <a:ext cx="584978" cy="365125"/>
          </a:xfrm>
        </p:spPr>
        <p:txBody>
          <a:bodyPr/>
          <a:p>
            <a:fld id="{FAEEE791-00D6-4AEF-BD34-29438C552642}"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221" name=""/>
        <p:cNvGrpSpPr/>
        <p:nvPr/>
      </p:nvGrpSpPr>
      <p:grpSpPr>
        <a:xfrm>
          <a:off x="0" y="0"/>
          <a:ext cx="0" cy="0"/>
          <a:chOff x="0" y="0"/>
          <a:chExt cx="0" cy="0"/>
        </a:xfrm>
      </p:grpSpPr>
      <p:sp>
        <p:nvSpPr>
          <p:cNvPr id="1048964" name="Title 1"/>
          <p:cNvSpPr>
            <a:spLocks noGrp="1"/>
          </p:cNvSpPr>
          <p:nvPr>
            <p:ph type="title"/>
          </p:nvPr>
        </p:nvSpPr>
        <p:spPr>
          <a:xfrm>
            <a:off x="1942415" y="609600"/>
            <a:ext cx="6591985" cy="3117040"/>
          </a:xfrm>
        </p:spPr>
        <p:txBody>
          <a:bodyPr anchor="ctr">
            <a:normAutofit/>
          </a:bodyPr>
          <a:lstStyle>
            <a:lvl1pPr algn="l">
              <a:defRPr b="0" cap="none" sz="4800"/>
            </a:lvl1pPr>
          </a:lstStyle>
          <a:p>
            <a:r>
              <a:rPr lang="en-US"/>
              <a:t>Click to edit Master title style</a:t>
            </a:r>
            <a:endParaRPr dirty="0" lang="en-US"/>
          </a:p>
        </p:txBody>
      </p:sp>
      <p:sp>
        <p:nvSpPr>
          <p:cNvPr id="1048965" name="Text Placeholder 2"/>
          <p:cNvSpPr>
            <a:spLocks noGrp="1"/>
          </p:cNvSpPr>
          <p:nvPr>
            <p:ph type="body" idx="1"/>
          </p:nvPr>
        </p:nvSpPr>
        <p:spPr>
          <a:xfrm>
            <a:off x="1942415" y="4354046"/>
            <a:ext cx="6591985" cy="1555864"/>
          </a:xfrm>
        </p:spPr>
        <p:txBody>
          <a:bodyPr anchor="ctr">
            <a:normAutofit/>
          </a:bodyPr>
          <a:lstStyle>
            <a:lvl1pPr algn="l" indent="0" marL="0">
              <a:buNone/>
              <a:defRPr sz="1800">
                <a:solidFill>
                  <a:schemeClr val="tx1">
                    <a:lumMod val="65000"/>
                    <a:lumOff val="3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8966" name="Date Placeholder 3"/>
          <p:cNvSpPr>
            <a:spLocks noGrp="1"/>
          </p:cNvSpPr>
          <p:nvPr>
            <p:ph type="dt" sz="half" idx="10"/>
          </p:nvPr>
        </p:nvSpPr>
        <p:spPr/>
        <p:txBody>
          <a:bodyPr/>
          <a:p>
            <a:fld id="{4A0DC013-3B1C-4E15-9703-8FBCE738E63B}" type="datetime1">
              <a:rPr lang="en-US" smtClean="0"/>
            </a:fld>
            <a:endParaRPr lang="en-US"/>
          </a:p>
        </p:txBody>
      </p:sp>
      <p:sp>
        <p:nvSpPr>
          <p:cNvPr id="1048967" name="Footer Placeholder 4"/>
          <p:cNvSpPr>
            <a:spLocks noGrp="1"/>
          </p:cNvSpPr>
          <p:nvPr>
            <p:ph type="ftr" sz="quarter" idx="11"/>
          </p:nvPr>
        </p:nvSpPr>
        <p:spPr/>
        <p:txBody>
          <a:bodyPr/>
          <a:p>
            <a:r>
              <a:rPr lang="en-US"/>
              <a:t>Operating System Concepts</a:t>
            </a:r>
          </a:p>
        </p:txBody>
      </p:sp>
      <p:sp>
        <p:nvSpPr>
          <p:cNvPr id="1048968" name="Freeform 11"/>
          <p:cNvSpPr/>
          <p:nvPr/>
        </p:nvSpPr>
        <p:spPr bwMode="auto">
          <a:xfrm flipV="1">
            <a:off x="58" y="3166527"/>
            <a:ext cx="1358356" cy="508005"/>
          </a:xfrm>
          <a:custGeom>
            <a:avLst/>
            <a:ah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48969" name="Slide Number Placeholder 5"/>
          <p:cNvSpPr>
            <a:spLocks noGrp="1"/>
          </p:cNvSpPr>
          <p:nvPr>
            <p:ph type="sldNum" sz="quarter" idx="12"/>
          </p:nvPr>
        </p:nvSpPr>
        <p:spPr>
          <a:xfrm>
            <a:off x="511228" y="3244140"/>
            <a:ext cx="584978" cy="365125"/>
          </a:xfrm>
        </p:spPr>
        <p:txBody>
          <a:bodyPr/>
          <a:p>
            <a:fld id="{FAEEE791-00D6-4AEF-BD34-29438C552642}" type="slidenum">
              <a:rPr lang="en-US" smtClean="0"/>
            </a:fld>
            <a:endParaRPr lang="en-US"/>
          </a:p>
        </p:txBody>
      </p:sp>
    </p:spTree>
  </p:cSld>
  <p:clrMapOvr>
    <a:masterClrMapping/>
  </p:clrMapOvr>
  <p:hf dt="0" ftr="0" hdr="0" sldNum="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220" name=""/>
        <p:cNvGrpSpPr/>
        <p:nvPr/>
      </p:nvGrpSpPr>
      <p:grpSpPr>
        <a:xfrm>
          <a:off x="0" y="0"/>
          <a:ext cx="0" cy="0"/>
          <a:chOff x="0" y="0"/>
          <a:chExt cx="0" cy="0"/>
        </a:xfrm>
      </p:grpSpPr>
      <p:sp>
        <p:nvSpPr>
          <p:cNvPr id="1048955" name="Title 1"/>
          <p:cNvSpPr>
            <a:spLocks noGrp="1"/>
          </p:cNvSpPr>
          <p:nvPr>
            <p:ph type="title"/>
          </p:nvPr>
        </p:nvSpPr>
        <p:spPr>
          <a:xfrm>
            <a:off x="2188123" y="609600"/>
            <a:ext cx="6109587" cy="2895600"/>
          </a:xfrm>
        </p:spPr>
        <p:txBody>
          <a:bodyPr anchor="ctr">
            <a:normAutofit/>
          </a:bodyPr>
          <a:lstStyle>
            <a:lvl1pPr algn="l">
              <a:defRPr b="0" cap="none" sz="4800"/>
            </a:lvl1pPr>
          </a:lstStyle>
          <a:p>
            <a:r>
              <a:rPr lang="en-US"/>
              <a:t>Click to edit Master title style</a:t>
            </a:r>
            <a:endParaRPr dirty="0" lang="en-US"/>
          </a:p>
        </p:txBody>
      </p:sp>
      <p:sp>
        <p:nvSpPr>
          <p:cNvPr id="1048956" name="Text Placeholder 9"/>
          <p:cNvSpPr>
            <a:spLocks noGrp="1"/>
          </p:cNvSpPr>
          <p:nvPr>
            <p:ph type="body" sz="quarter" idx="13"/>
          </p:nvPr>
        </p:nvSpPr>
        <p:spPr>
          <a:xfrm>
            <a:off x="2415972" y="3505200"/>
            <a:ext cx="5653888" cy="381000"/>
          </a:xfrm>
        </p:spPr>
        <p:txBody>
          <a:bodyPr anchor="ctr">
            <a:noAutofit/>
          </a:bodyPr>
          <a:lstStyle>
            <a:lvl1pPr indent="0" marL="0">
              <a:buFontTx/>
              <a:buNone/>
              <a:defRPr sz="1600">
                <a:solidFill>
                  <a:schemeClr val="tx1">
                    <a:lumMod val="50000"/>
                    <a:lumOff val="50000"/>
                  </a:schemeClr>
                </a:solidFill>
              </a:defRPr>
            </a:lvl1pPr>
            <a:lvl2pPr indent="0" marL="457200">
              <a:buFontTx/>
              <a:buNone/>
            </a:lvl2pPr>
            <a:lvl3pPr indent="0" marL="914400">
              <a:buFontTx/>
              <a:buNone/>
            </a:lvl3pPr>
            <a:lvl4pPr indent="0" marL="1371600">
              <a:buFontTx/>
              <a:buNone/>
            </a:lvl4pPr>
            <a:lvl5pPr indent="0" marL="1828800">
              <a:buFontTx/>
              <a:buNone/>
            </a:lvl5pPr>
          </a:lstStyle>
          <a:p>
            <a:pPr lvl="0"/>
            <a:r>
              <a:rPr lang="en-US"/>
              <a:t>Click to edit Master text styles</a:t>
            </a:r>
          </a:p>
        </p:txBody>
      </p:sp>
      <p:sp>
        <p:nvSpPr>
          <p:cNvPr id="1048957" name="Text Placeholder 2"/>
          <p:cNvSpPr>
            <a:spLocks noGrp="1"/>
          </p:cNvSpPr>
          <p:nvPr>
            <p:ph type="body" idx="1"/>
          </p:nvPr>
        </p:nvSpPr>
        <p:spPr>
          <a:xfrm>
            <a:off x="1942415" y="4354046"/>
            <a:ext cx="6591985" cy="1555864"/>
          </a:xfrm>
        </p:spPr>
        <p:txBody>
          <a:bodyPr anchor="ctr">
            <a:normAutofit/>
          </a:bodyPr>
          <a:lstStyle>
            <a:lvl1pPr algn="l" indent="0" marL="0">
              <a:buNone/>
              <a:defRPr sz="1800">
                <a:solidFill>
                  <a:schemeClr val="tx1">
                    <a:lumMod val="65000"/>
                    <a:lumOff val="3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8958" name="Date Placeholder 3"/>
          <p:cNvSpPr>
            <a:spLocks noGrp="1"/>
          </p:cNvSpPr>
          <p:nvPr>
            <p:ph type="dt" sz="half" idx="10"/>
          </p:nvPr>
        </p:nvSpPr>
        <p:spPr/>
        <p:txBody>
          <a:bodyPr/>
          <a:p>
            <a:fld id="{4A0DC013-3B1C-4E15-9703-8FBCE738E63B}" type="datetime1">
              <a:rPr lang="en-US" smtClean="0"/>
            </a:fld>
            <a:endParaRPr lang="en-US"/>
          </a:p>
        </p:txBody>
      </p:sp>
      <p:sp>
        <p:nvSpPr>
          <p:cNvPr id="1048959" name="Footer Placeholder 4"/>
          <p:cNvSpPr>
            <a:spLocks noGrp="1"/>
          </p:cNvSpPr>
          <p:nvPr>
            <p:ph type="ftr" sz="quarter" idx="11"/>
          </p:nvPr>
        </p:nvSpPr>
        <p:spPr/>
        <p:txBody>
          <a:bodyPr/>
          <a:p>
            <a:r>
              <a:rPr lang="en-US"/>
              <a:t>Operating System Concepts</a:t>
            </a:r>
          </a:p>
        </p:txBody>
      </p:sp>
      <p:sp>
        <p:nvSpPr>
          <p:cNvPr id="1048960" name="Freeform 11"/>
          <p:cNvSpPr/>
          <p:nvPr/>
        </p:nvSpPr>
        <p:spPr bwMode="auto">
          <a:xfrm flipV="1">
            <a:off x="58" y="3166527"/>
            <a:ext cx="1358356" cy="508005"/>
          </a:xfrm>
          <a:custGeom>
            <a:avLst/>
            <a:ah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48961" name="Slide Number Placeholder 5"/>
          <p:cNvSpPr>
            <a:spLocks noGrp="1"/>
          </p:cNvSpPr>
          <p:nvPr>
            <p:ph type="sldNum" sz="quarter" idx="12"/>
          </p:nvPr>
        </p:nvSpPr>
        <p:spPr>
          <a:xfrm>
            <a:off x="511228" y="3244140"/>
            <a:ext cx="584978" cy="365125"/>
          </a:xfrm>
        </p:spPr>
        <p:txBody>
          <a:bodyPr/>
          <a:p>
            <a:fld id="{FAEEE791-00D6-4AEF-BD34-29438C552642}" type="slidenum">
              <a:rPr lang="en-US" smtClean="0"/>
            </a:fld>
            <a:endParaRPr lang="en-US"/>
          </a:p>
        </p:txBody>
      </p:sp>
      <p:sp>
        <p:nvSpPr>
          <p:cNvPr id="1048962" name="TextBox 13"/>
          <p:cNvSpPr txBox="1"/>
          <p:nvPr/>
        </p:nvSpPr>
        <p:spPr>
          <a:xfrm>
            <a:off x="1808316" y="648005"/>
            <a:ext cx="457319" cy="584776"/>
          </a:xfrm>
          <a:prstGeom prst="rect"/>
        </p:spPr>
        <p:txBody>
          <a:bodyPr anchor="ctr" bIns="45720" lIns="91440" rIns="91440" rtlCol="0" tIns="45720" vert="horz">
            <a:noAutofit/>
          </a:bodyPr>
          <a:p>
            <a:pPr lvl="0"/>
            <a:r>
              <a:rPr baseline="0" dirty="0" sz="8000" lang="en-US">
                <a:ln w="3175" cmpd="sng">
                  <a:noFill/>
                </a:ln>
                <a:solidFill>
                  <a:schemeClr val="accent1"/>
                </a:solidFill>
                <a:effectLst/>
                <a:latin typeface="Arial"/>
              </a:rPr>
              <a:t>“</a:t>
            </a:r>
          </a:p>
        </p:txBody>
      </p:sp>
      <p:sp>
        <p:nvSpPr>
          <p:cNvPr id="1048963" name="TextBox 14"/>
          <p:cNvSpPr txBox="1"/>
          <p:nvPr/>
        </p:nvSpPr>
        <p:spPr>
          <a:xfrm>
            <a:off x="8169533" y="2905306"/>
            <a:ext cx="457319" cy="584776"/>
          </a:xfrm>
          <a:prstGeom prst="rect"/>
        </p:spPr>
        <p:txBody>
          <a:bodyPr anchor="ctr" bIns="45720" lIns="91440" rIns="91440" rtlCol="0" tIns="45720" vert="horz">
            <a:noAutofit/>
          </a:bodyPr>
          <a:p>
            <a:pPr lvl="0"/>
            <a:r>
              <a:rPr baseline="0" dirty="0" sz="8000" lang="en-US">
                <a:ln w="3175" cmpd="sng">
                  <a:noFill/>
                </a:ln>
                <a:solidFill>
                  <a:schemeClr val="accent1"/>
                </a:solidFill>
                <a:effectLst/>
                <a:latin typeface="Arial"/>
              </a:rPr>
              <a:t>”</a:t>
            </a:r>
          </a:p>
        </p:txBody>
      </p:sp>
    </p:spTree>
  </p:cSld>
  <p:clrMapOvr>
    <a:masterClrMapping/>
  </p:clrMapOvr>
  <p:hf dt="0" ftr="0" hdr="0" sldNum="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222" name=""/>
        <p:cNvGrpSpPr/>
        <p:nvPr/>
      </p:nvGrpSpPr>
      <p:grpSpPr>
        <a:xfrm>
          <a:off x="0" y="0"/>
          <a:ext cx="0" cy="0"/>
          <a:chOff x="0" y="0"/>
          <a:chExt cx="0" cy="0"/>
        </a:xfrm>
      </p:grpSpPr>
      <p:sp>
        <p:nvSpPr>
          <p:cNvPr id="1048970" name="Title 1"/>
          <p:cNvSpPr>
            <a:spLocks noGrp="1"/>
          </p:cNvSpPr>
          <p:nvPr>
            <p:ph type="title"/>
          </p:nvPr>
        </p:nvSpPr>
        <p:spPr>
          <a:xfrm>
            <a:off x="1942415" y="2438401"/>
            <a:ext cx="6591985" cy="2724845"/>
          </a:xfrm>
        </p:spPr>
        <p:txBody>
          <a:bodyPr anchor="b">
            <a:normAutofit/>
          </a:bodyPr>
          <a:lstStyle>
            <a:lvl1pPr algn="l">
              <a:defRPr b="0" sz="4800"/>
            </a:lvl1pPr>
          </a:lstStyle>
          <a:p>
            <a:r>
              <a:rPr lang="en-US"/>
              <a:t>Click to edit Master title style</a:t>
            </a:r>
            <a:endParaRPr dirty="0" lang="en-US"/>
          </a:p>
        </p:txBody>
      </p:sp>
      <p:sp>
        <p:nvSpPr>
          <p:cNvPr id="1048971" name="Text Placeholder 3"/>
          <p:cNvSpPr>
            <a:spLocks noGrp="1"/>
          </p:cNvSpPr>
          <p:nvPr>
            <p:ph type="body" sz="half" idx="2"/>
          </p:nvPr>
        </p:nvSpPr>
        <p:spPr>
          <a:xfrm>
            <a:off x="1942415" y="5181600"/>
            <a:ext cx="6591985" cy="729622"/>
          </a:xfrm>
        </p:spPr>
        <p:txBody>
          <a:bodyPr anchor="t" bIns="45720" lIns="91440" rIns="91440" rtlCol="0" tIns="45720" vert="horz">
            <a:normAutofit/>
          </a:bodyPr>
          <a:lstStyle>
            <a:lvl1pPr>
              <a:buNone/>
              <a:defRPr lang="en-US">
                <a:solidFill>
                  <a:schemeClr val="tx1">
                    <a:lumMod val="65000"/>
                    <a:lumOff val="35000"/>
                  </a:schemeClr>
                </a:solidFill>
              </a:defRPr>
            </a:lvl1pPr>
          </a:lstStyle>
          <a:p>
            <a:pPr indent="0" lvl="0" marL="0">
              <a:buNone/>
            </a:pPr>
            <a:r>
              <a:rPr lang="en-US"/>
              <a:t>Click to edit Master text styles</a:t>
            </a:r>
          </a:p>
        </p:txBody>
      </p:sp>
      <p:sp>
        <p:nvSpPr>
          <p:cNvPr id="1048972" name="Date Placeholder 4"/>
          <p:cNvSpPr>
            <a:spLocks noGrp="1"/>
          </p:cNvSpPr>
          <p:nvPr>
            <p:ph type="dt" sz="half" idx="10"/>
          </p:nvPr>
        </p:nvSpPr>
        <p:spPr/>
        <p:txBody>
          <a:bodyPr/>
          <a:p>
            <a:fld id="{4A0DC013-3B1C-4E15-9703-8FBCE738E63B}" type="datetime1">
              <a:rPr lang="en-US" smtClean="0"/>
            </a:fld>
            <a:endParaRPr lang="en-US"/>
          </a:p>
        </p:txBody>
      </p:sp>
      <p:sp>
        <p:nvSpPr>
          <p:cNvPr id="1048973" name="Footer Placeholder 5"/>
          <p:cNvSpPr>
            <a:spLocks noGrp="1"/>
          </p:cNvSpPr>
          <p:nvPr>
            <p:ph type="ftr" sz="quarter" idx="11"/>
          </p:nvPr>
        </p:nvSpPr>
        <p:spPr/>
        <p:txBody>
          <a:bodyPr/>
          <a:p>
            <a:r>
              <a:rPr lang="en-US"/>
              <a:t>Operating System Concepts</a:t>
            </a:r>
          </a:p>
        </p:txBody>
      </p:sp>
      <p:sp>
        <p:nvSpPr>
          <p:cNvPr id="1048974" name="Freeform 11"/>
          <p:cNvSpPr/>
          <p:nvPr/>
        </p:nvSpPr>
        <p:spPr bwMode="auto">
          <a:xfrm flipV="1">
            <a:off x="58" y="4910660"/>
            <a:ext cx="1358356" cy="508005"/>
          </a:xfrm>
          <a:custGeom>
            <a:avLst/>
            <a:ah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48975" name="Slide Number Placeholder 6"/>
          <p:cNvSpPr>
            <a:spLocks noGrp="1"/>
          </p:cNvSpPr>
          <p:nvPr>
            <p:ph type="sldNum" sz="quarter" idx="12"/>
          </p:nvPr>
        </p:nvSpPr>
        <p:spPr>
          <a:xfrm>
            <a:off x="511228" y="4983088"/>
            <a:ext cx="584978" cy="365125"/>
          </a:xfrm>
        </p:spPr>
        <p:txBody>
          <a:bodyPr/>
          <a:p>
            <a:fld id="{FAEEE791-00D6-4AEF-BD34-29438C552642}" type="slidenum">
              <a:rPr lang="en-US" smtClean="0"/>
            </a:fld>
            <a:endParaRPr lang="en-US"/>
          </a:p>
        </p:txBody>
      </p:sp>
    </p:spTree>
  </p:cSld>
  <p:clrMapOvr>
    <a:masterClrMapping/>
  </p:clrMapOvr>
  <p:hf dt="0" ftr="0" hdr="0" sldNum="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215" name=""/>
        <p:cNvGrpSpPr/>
        <p:nvPr/>
      </p:nvGrpSpPr>
      <p:grpSpPr>
        <a:xfrm>
          <a:off x="0" y="0"/>
          <a:ext cx="0" cy="0"/>
          <a:chOff x="0" y="0"/>
          <a:chExt cx="0" cy="0"/>
        </a:xfrm>
      </p:grpSpPr>
      <p:sp>
        <p:nvSpPr>
          <p:cNvPr id="1048923" name="Title 1"/>
          <p:cNvSpPr>
            <a:spLocks noGrp="1"/>
          </p:cNvSpPr>
          <p:nvPr>
            <p:ph type="title"/>
          </p:nvPr>
        </p:nvSpPr>
        <p:spPr>
          <a:xfrm>
            <a:off x="2188123" y="609600"/>
            <a:ext cx="6109587" cy="2895600"/>
          </a:xfrm>
        </p:spPr>
        <p:txBody>
          <a:bodyPr anchor="ctr">
            <a:normAutofit/>
          </a:bodyPr>
          <a:lstStyle>
            <a:lvl1pPr algn="l">
              <a:defRPr b="0" cap="none" sz="4800"/>
            </a:lvl1pPr>
          </a:lstStyle>
          <a:p>
            <a:r>
              <a:rPr lang="en-US"/>
              <a:t>Click to edit Master title style</a:t>
            </a:r>
            <a:endParaRPr dirty="0" lang="en-US"/>
          </a:p>
        </p:txBody>
      </p:sp>
      <p:sp>
        <p:nvSpPr>
          <p:cNvPr id="1048924" name="Text Placeholder 9"/>
          <p:cNvSpPr>
            <a:spLocks noGrp="1"/>
          </p:cNvSpPr>
          <p:nvPr>
            <p:ph type="body" sz="quarter" idx="13"/>
          </p:nvPr>
        </p:nvSpPr>
        <p:spPr>
          <a:xfrm>
            <a:off x="1942415" y="4343400"/>
            <a:ext cx="6688292" cy="838200"/>
          </a:xfrm>
        </p:spPr>
        <p:txBody>
          <a:bodyPr anchor="b">
            <a:noAutofit/>
          </a:bodyPr>
          <a:lstStyle>
            <a:lvl1pPr indent="0" marL="0">
              <a:buFontTx/>
              <a:buNone/>
              <a:defRPr sz="2400">
                <a:solidFill>
                  <a:schemeClr val="accent1"/>
                </a:solidFill>
              </a:defRPr>
            </a:lvl1pPr>
            <a:lvl2pPr indent="0" marL="457200">
              <a:buFontTx/>
              <a:buNone/>
            </a:lvl2pPr>
            <a:lvl3pPr indent="0" marL="914400">
              <a:buFontTx/>
              <a:buNone/>
            </a:lvl3pPr>
            <a:lvl4pPr indent="0" marL="1371600">
              <a:buFontTx/>
              <a:buNone/>
            </a:lvl4pPr>
            <a:lvl5pPr indent="0" marL="1828800">
              <a:buFontTx/>
              <a:buNone/>
            </a:lvl5pPr>
          </a:lstStyle>
          <a:p>
            <a:pPr lvl="0"/>
            <a:r>
              <a:rPr lang="en-US"/>
              <a:t>Click to edit Master text styles</a:t>
            </a:r>
          </a:p>
        </p:txBody>
      </p:sp>
      <p:sp>
        <p:nvSpPr>
          <p:cNvPr id="1048925" name="Text Placeholder 3"/>
          <p:cNvSpPr>
            <a:spLocks noGrp="1"/>
          </p:cNvSpPr>
          <p:nvPr>
            <p:ph type="body" sz="half" idx="2"/>
          </p:nvPr>
        </p:nvSpPr>
        <p:spPr>
          <a:xfrm>
            <a:off x="1942415" y="5181600"/>
            <a:ext cx="6688292" cy="729622"/>
          </a:xfrm>
        </p:spPr>
        <p:txBody>
          <a:bodyPr anchor="t" bIns="45720" lIns="91440" rIns="91440" rtlCol="0" tIns="45720" vert="horz">
            <a:normAutofit/>
          </a:bodyPr>
          <a:lstStyle>
            <a:lvl1pPr>
              <a:buNone/>
              <a:defRPr lang="en-US">
                <a:solidFill>
                  <a:schemeClr val="tx1">
                    <a:lumMod val="65000"/>
                    <a:lumOff val="35000"/>
                  </a:schemeClr>
                </a:solidFill>
              </a:defRPr>
            </a:lvl1pPr>
          </a:lstStyle>
          <a:p>
            <a:pPr indent="0" lvl="0" marL="0">
              <a:buNone/>
            </a:pPr>
            <a:r>
              <a:rPr lang="en-US"/>
              <a:t>Click to edit Master text styles</a:t>
            </a:r>
          </a:p>
        </p:txBody>
      </p:sp>
      <p:sp>
        <p:nvSpPr>
          <p:cNvPr id="1048926" name="Date Placeholder 4"/>
          <p:cNvSpPr>
            <a:spLocks noGrp="1"/>
          </p:cNvSpPr>
          <p:nvPr>
            <p:ph type="dt" sz="half" idx="10"/>
          </p:nvPr>
        </p:nvSpPr>
        <p:spPr/>
        <p:txBody>
          <a:bodyPr/>
          <a:p>
            <a:fld id="{4A0DC013-3B1C-4E15-9703-8FBCE738E63B}" type="datetime1">
              <a:rPr lang="en-US" smtClean="0"/>
            </a:fld>
            <a:endParaRPr lang="en-US"/>
          </a:p>
        </p:txBody>
      </p:sp>
      <p:sp>
        <p:nvSpPr>
          <p:cNvPr id="1048927" name="Footer Placeholder 5"/>
          <p:cNvSpPr>
            <a:spLocks noGrp="1"/>
          </p:cNvSpPr>
          <p:nvPr>
            <p:ph type="ftr" sz="quarter" idx="11"/>
          </p:nvPr>
        </p:nvSpPr>
        <p:spPr/>
        <p:txBody>
          <a:bodyPr/>
          <a:p>
            <a:r>
              <a:rPr lang="en-US"/>
              <a:t>Operating System Concepts</a:t>
            </a:r>
          </a:p>
        </p:txBody>
      </p:sp>
      <p:sp>
        <p:nvSpPr>
          <p:cNvPr id="1048928" name="Freeform 11"/>
          <p:cNvSpPr/>
          <p:nvPr/>
        </p:nvSpPr>
        <p:spPr bwMode="auto">
          <a:xfrm flipV="1">
            <a:off x="58" y="4910660"/>
            <a:ext cx="1358356" cy="508005"/>
          </a:xfrm>
          <a:custGeom>
            <a:avLst/>
            <a:ah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48929" name="Slide Number Placeholder 6"/>
          <p:cNvSpPr>
            <a:spLocks noGrp="1"/>
          </p:cNvSpPr>
          <p:nvPr>
            <p:ph type="sldNum" sz="quarter" idx="12"/>
          </p:nvPr>
        </p:nvSpPr>
        <p:spPr>
          <a:xfrm>
            <a:off x="511228" y="4983088"/>
            <a:ext cx="584978" cy="365125"/>
          </a:xfrm>
        </p:spPr>
        <p:txBody>
          <a:bodyPr/>
          <a:p>
            <a:fld id="{FAEEE791-00D6-4AEF-BD34-29438C552642}" type="slidenum">
              <a:rPr lang="en-US" smtClean="0"/>
            </a:fld>
            <a:endParaRPr lang="en-US"/>
          </a:p>
        </p:txBody>
      </p:sp>
      <p:sp>
        <p:nvSpPr>
          <p:cNvPr id="1048930" name="TextBox 10"/>
          <p:cNvSpPr txBox="1"/>
          <p:nvPr/>
        </p:nvSpPr>
        <p:spPr>
          <a:xfrm>
            <a:off x="1808316" y="648005"/>
            <a:ext cx="457319" cy="584776"/>
          </a:xfrm>
          <a:prstGeom prst="rect"/>
        </p:spPr>
        <p:txBody>
          <a:bodyPr anchor="ctr" bIns="45720" lIns="91440" rIns="91440" rtlCol="0" tIns="45720" vert="horz">
            <a:noAutofit/>
          </a:bodyPr>
          <a:p>
            <a:pPr lvl="0"/>
            <a:r>
              <a:rPr baseline="0" dirty="0" sz="8000" lang="en-US">
                <a:ln w="3175" cmpd="sng">
                  <a:noFill/>
                </a:ln>
                <a:solidFill>
                  <a:schemeClr val="accent1"/>
                </a:solidFill>
                <a:effectLst/>
                <a:latin typeface="Arial"/>
              </a:rPr>
              <a:t>“</a:t>
            </a:r>
          </a:p>
        </p:txBody>
      </p:sp>
      <p:sp>
        <p:nvSpPr>
          <p:cNvPr id="1048931" name="TextBox 11"/>
          <p:cNvSpPr txBox="1"/>
          <p:nvPr/>
        </p:nvSpPr>
        <p:spPr>
          <a:xfrm>
            <a:off x="8169533" y="2905306"/>
            <a:ext cx="457319" cy="584776"/>
          </a:xfrm>
          <a:prstGeom prst="rect"/>
        </p:spPr>
        <p:txBody>
          <a:bodyPr anchor="ctr" bIns="45720" lIns="91440" rIns="91440" rtlCol="0" tIns="45720" vert="horz">
            <a:noAutofit/>
          </a:bodyPr>
          <a:p>
            <a:pPr lvl="0"/>
            <a:r>
              <a:rPr baseline="0" dirty="0" sz="8000" lang="en-US">
                <a:ln w="3175" cmpd="sng">
                  <a:noFill/>
                </a:ln>
                <a:solidFill>
                  <a:schemeClr val="accent1"/>
                </a:solidFill>
                <a:effectLst/>
                <a:latin typeface="Arial"/>
              </a:rPr>
              <a:t>”</a:t>
            </a:r>
          </a:p>
        </p:txBody>
      </p:sp>
    </p:spTree>
  </p:cSld>
  <p:clrMapOvr>
    <a:masterClrMapping/>
  </p:clrMapOvr>
  <p:hf dt="0" ftr="0" hdr="0" sldNum="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213" name=""/>
        <p:cNvGrpSpPr/>
        <p:nvPr/>
      </p:nvGrpSpPr>
      <p:grpSpPr>
        <a:xfrm>
          <a:off x="0" y="0"/>
          <a:ext cx="0" cy="0"/>
          <a:chOff x="0" y="0"/>
          <a:chExt cx="0" cy="0"/>
        </a:xfrm>
      </p:grpSpPr>
      <p:sp>
        <p:nvSpPr>
          <p:cNvPr id="1048910" name="Title 1"/>
          <p:cNvSpPr>
            <a:spLocks noGrp="1"/>
          </p:cNvSpPr>
          <p:nvPr>
            <p:ph type="title"/>
          </p:nvPr>
        </p:nvSpPr>
        <p:spPr>
          <a:xfrm>
            <a:off x="1942416" y="627407"/>
            <a:ext cx="6591984" cy="2880020"/>
          </a:xfrm>
        </p:spPr>
        <p:txBody>
          <a:bodyPr anchor="ctr">
            <a:normAutofit/>
          </a:bodyPr>
          <a:lstStyle>
            <a:lvl1pPr algn="l">
              <a:defRPr b="0" sz="4800"/>
            </a:lvl1pPr>
          </a:lstStyle>
          <a:p>
            <a:r>
              <a:rPr lang="en-US"/>
              <a:t>Click to edit Master title style</a:t>
            </a:r>
            <a:endParaRPr dirty="0" lang="en-US"/>
          </a:p>
        </p:txBody>
      </p:sp>
      <p:sp>
        <p:nvSpPr>
          <p:cNvPr id="1048911" name="Text Placeholder 9"/>
          <p:cNvSpPr>
            <a:spLocks noGrp="1"/>
          </p:cNvSpPr>
          <p:nvPr>
            <p:ph type="body" sz="quarter" idx="13"/>
          </p:nvPr>
        </p:nvSpPr>
        <p:spPr>
          <a:xfrm>
            <a:off x="1942415" y="4343400"/>
            <a:ext cx="6591985" cy="838200"/>
          </a:xfrm>
        </p:spPr>
        <p:txBody>
          <a:bodyPr anchor="b">
            <a:noAutofit/>
          </a:bodyPr>
          <a:lstStyle>
            <a:lvl1pPr indent="0" marL="0">
              <a:buFontTx/>
              <a:buNone/>
              <a:defRPr sz="2400">
                <a:solidFill>
                  <a:schemeClr val="accent1"/>
                </a:solidFill>
              </a:defRPr>
            </a:lvl1pPr>
            <a:lvl2pPr indent="0" marL="457200">
              <a:buFontTx/>
              <a:buNone/>
            </a:lvl2pPr>
            <a:lvl3pPr indent="0" marL="914400">
              <a:buFontTx/>
              <a:buNone/>
            </a:lvl3pPr>
            <a:lvl4pPr indent="0" marL="1371600">
              <a:buFontTx/>
              <a:buNone/>
            </a:lvl4pPr>
            <a:lvl5pPr indent="0" marL="1828800">
              <a:buFontTx/>
              <a:buNone/>
            </a:lvl5pPr>
          </a:lstStyle>
          <a:p>
            <a:pPr lvl="0"/>
            <a:r>
              <a:rPr lang="en-US"/>
              <a:t>Click to edit Master text styles</a:t>
            </a:r>
          </a:p>
        </p:txBody>
      </p:sp>
      <p:sp>
        <p:nvSpPr>
          <p:cNvPr id="1048912" name="Text Placeholder 3"/>
          <p:cNvSpPr>
            <a:spLocks noGrp="1"/>
          </p:cNvSpPr>
          <p:nvPr>
            <p:ph type="body" sz="half" idx="2"/>
          </p:nvPr>
        </p:nvSpPr>
        <p:spPr>
          <a:xfrm>
            <a:off x="1942415" y="5181600"/>
            <a:ext cx="6591985" cy="729622"/>
          </a:xfrm>
        </p:spPr>
        <p:txBody>
          <a:bodyPr anchor="t" bIns="45720" lIns="91440" rIns="91440" rtlCol="0" tIns="45720" vert="horz">
            <a:normAutofit/>
          </a:bodyPr>
          <a:lstStyle>
            <a:lvl1pPr>
              <a:buNone/>
              <a:defRPr lang="en-US">
                <a:solidFill>
                  <a:schemeClr val="tx1">
                    <a:lumMod val="65000"/>
                    <a:lumOff val="35000"/>
                  </a:schemeClr>
                </a:solidFill>
              </a:defRPr>
            </a:lvl1pPr>
          </a:lstStyle>
          <a:p>
            <a:pPr indent="0" lvl="0" marL="0">
              <a:buNone/>
            </a:pPr>
            <a:r>
              <a:rPr lang="en-US"/>
              <a:t>Click to edit Master text styles</a:t>
            </a:r>
          </a:p>
        </p:txBody>
      </p:sp>
      <p:sp>
        <p:nvSpPr>
          <p:cNvPr id="1048913" name="Date Placeholder 4"/>
          <p:cNvSpPr>
            <a:spLocks noGrp="1"/>
          </p:cNvSpPr>
          <p:nvPr>
            <p:ph type="dt" sz="half" idx="10"/>
          </p:nvPr>
        </p:nvSpPr>
        <p:spPr/>
        <p:txBody>
          <a:bodyPr/>
          <a:p>
            <a:fld id="{4A0DC013-3B1C-4E15-9703-8FBCE738E63B}" type="datetime1">
              <a:rPr lang="en-US" smtClean="0"/>
            </a:fld>
            <a:endParaRPr lang="en-US"/>
          </a:p>
        </p:txBody>
      </p:sp>
      <p:sp>
        <p:nvSpPr>
          <p:cNvPr id="1048914" name="Footer Placeholder 5"/>
          <p:cNvSpPr>
            <a:spLocks noGrp="1"/>
          </p:cNvSpPr>
          <p:nvPr>
            <p:ph type="ftr" sz="quarter" idx="11"/>
          </p:nvPr>
        </p:nvSpPr>
        <p:spPr/>
        <p:txBody>
          <a:bodyPr/>
          <a:p>
            <a:r>
              <a:rPr lang="en-US"/>
              <a:t>Operating System Concepts</a:t>
            </a:r>
          </a:p>
        </p:txBody>
      </p:sp>
      <p:sp>
        <p:nvSpPr>
          <p:cNvPr id="1048915" name="Freeform 11"/>
          <p:cNvSpPr/>
          <p:nvPr/>
        </p:nvSpPr>
        <p:spPr bwMode="auto">
          <a:xfrm flipV="1">
            <a:off x="58" y="4910660"/>
            <a:ext cx="1358356" cy="508005"/>
          </a:xfrm>
          <a:custGeom>
            <a:avLst/>
            <a:ah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48916" name="Slide Number Placeholder 6"/>
          <p:cNvSpPr>
            <a:spLocks noGrp="1"/>
          </p:cNvSpPr>
          <p:nvPr>
            <p:ph type="sldNum" sz="quarter" idx="12"/>
          </p:nvPr>
        </p:nvSpPr>
        <p:spPr>
          <a:xfrm>
            <a:off x="511228" y="4983088"/>
            <a:ext cx="584978" cy="365125"/>
          </a:xfrm>
        </p:spPr>
        <p:txBody>
          <a:bodyPr/>
          <a:p>
            <a:fld id="{FAEEE791-00D6-4AEF-BD34-29438C552642}" type="slidenum">
              <a:rPr lang="en-US" smtClean="0"/>
            </a:fld>
            <a:endParaRPr lang="en-US"/>
          </a:p>
        </p:txBody>
      </p:sp>
    </p:spTree>
  </p:cSld>
  <p:clrMapOvr>
    <a:masterClrMapping/>
  </p:clrMapOvr>
  <p:hf dt="0" ftr="0" hdr="0" sldNum="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219" name=""/>
        <p:cNvGrpSpPr/>
        <p:nvPr/>
      </p:nvGrpSpPr>
      <p:grpSpPr>
        <a:xfrm>
          <a:off x="0" y="0"/>
          <a:ext cx="0" cy="0"/>
          <a:chOff x="0" y="0"/>
          <a:chExt cx="0" cy="0"/>
        </a:xfrm>
      </p:grpSpPr>
      <p:sp>
        <p:nvSpPr>
          <p:cNvPr id="1048949" name="Title 1"/>
          <p:cNvSpPr>
            <a:spLocks noGrp="1"/>
          </p:cNvSpPr>
          <p:nvPr>
            <p:ph type="title"/>
          </p:nvPr>
        </p:nvSpPr>
        <p:spPr/>
        <p:txBody>
          <a:bodyPr/>
          <a:p>
            <a:r>
              <a:rPr lang="en-US"/>
              <a:t>Click to edit Master title style</a:t>
            </a:r>
            <a:endParaRPr dirty="0" lang="en-US"/>
          </a:p>
        </p:txBody>
      </p:sp>
      <p:sp>
        <p:nvSpPr>
          <p:cNvPr id="1048950" name="Vertical Text Placeholder 2"/>
          <p:cNvSpPr>
            <a:spLocks noGrp="1"/>
          </p:cNvSpPr>
          <p:nvPr>
            <p:ph type="body" orient="vert" idx="1"/>
          </p:nvPr>
        </p:nvSpPr>
        <p:spPr/>
        <p:txBody>
          <a:bodyPr anchor="t"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951" name="Date Placeholder 3"/>
          <p:cNvSpPr>
            <a:spLocks noGrp="1"/>
          </p:cNvSpPr>
          <p:nvPr>
            <p:ph type="dt" sz="half" idx="10"/>
          </p:nvPr>
        </p:nvSpPr>
        <p:spPr/>
        <p:txBody>
          <a:bodyPr/>
          <a:p>
            <a:fld id="{ABC737C9-0E07-4837-B279-13D3345FF178}" type="datetime1">
              <a:rPr lang="en-US" smtClean="0"/>
            </a:fld>
            <a:endParaRPr lang="en-US"/>
          </a:p>
        </p:txBody>
      </p:sp>
      <p:sp>
        <p:nvSpPr>
          <p:cNvPr id="1048952" name="Footer Placeholder 4"/>
          <p:cNvSpPr>
            <a:spLocks noGrp="1"/>
          </p:cNvSpPr>
          <p:nvPr>
            <p:ph type="ftr" sz="quarter" idx="11"/>
          </p:nvPr>
        </p:nvSpPr>
        <p:spPr/>
        <p:txBody>
          <a:bodyPr/>
          <a:p>
            <a:r>
              <a:rPr lang="en-US"/>
              <a:t>Operating System Concepts</a:t>
            </a:r>
          </a:p>
        </p:txBody>
      </p:sp>
      <p:sp>
        <p:nvSpPr>
          <p:cNvPr id="1048953" name="Freeform 11"/>
          <p:cNvSpPr/>
          <p:nvPr/>
        </p:nvSpPr>
        <p:spPr bwMode="auto">
          <a:xfrm flipV="1">
            <a:off x="58" y="711194"/>
            <a:ext cx="1358356" cy="508005"/>
          </a:xfrm>
          <a:custGeom>
            <a:avLst/>
            <a:ah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48954" name="Slide Number Placeholder 5"/>
          <p:cNvSpPr>
            <a:spLocks noGrp="1"/>
          </p:cNvSpPr>
          <p:nvPr>
            <p:ph type="sldNum" sz="quarter" idx="12"/>
          </p:nvPr>
        </p:nvSpPr>
        <p:spPr/>
        <p:txBody>
          <a:bodyPr/>
          <a:p>
            <a:fld id="{FAEEE791-00D6-4AEF-BD34-29438C552642}"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218" name=""/>
        <p:cNvGrpSpPr/>
        <p:nvPr/>
      </p:nvGrpSpPr>
      <p:grpSpPr>
        <a:xfrm>
          <a:off x="0" y="0"/>
          <a:ext cx="0" cy="0"/>
          <a:chOff x="0" y="0"/>
          <a:chExt cx="0" cy="0"/>
        </a:xfrm>
      </p:grpSpPr>
      <p:sp>
        <p:nvSpPr>
          <p:cNvPr id="1048943" name="Vertical Title 1"/>
          <p:cNvSpPr>
            <a:spLocks noGrp="1"/>
          </p:cNvSpPr>
          <p:nvPr>
            <p:ph type="title" orient="vert"/>
          </p:nvPr>
        </p:nvSpPr>
        <p:spPr>
          <a:xfrm>
            <a:off x="6878535" y="627406"/>
            <a:ext cx="1656132" cy="5283817"/>
          </a:xfrm>
        </p:spPr>
        <p:txBody>
          <a:bodyPr anchor="ctr" vert="eaVert"/>
          <a:p>
            <a:r>
              <a:rPr lang="en-US"/>
              <a:t>Click to edit Master title style</a:t>
            </a:r>
            <a:endParaRPr dirty="0" lang="en-US"/>
          </a:p>
        </p:txBody>
      </p:sp>
      <p:sp>
        <p:nvSpPr>
          <p:cNvPr id="1048944" name="Vertical Text Placeholder 2"/>
          <p:cNvSpPr>
            <a:spLocks noGrp="1"/>
          </p:cNvSpPr>
          <p:nvPr>
            <p:ph type="body" orient="vert" idx="1"/>
          </p:nvPr>
        </p:nvSpPr>
        <p:spPr>
          <a:xfrm>
            <a:off x="1942416" y="627406"/>
            <a:ext cx="4716348" cy="5283817"/>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945" name="Date Placeholder 3"/>
          <p:cNvSpPr>
            <a:spLocks noGrp="1"/>
          </p:cNvSpPr>
          <p:nvPr>
            <p:ph type="dt" sz="half" idx="10"/>
          </p:nvPr>
        </p:nvSpPr>
        <p:spPr/>
        <p:txBody>
          <a:bodyPr/>
          <a:p>
            <a:fld id="{431B2F2B-83FC-4D83-8894-80DFF2367060}" type="datetime1">
              <a:rPr lang="en-US" smtClean="0"/>
            </a:fld>
            <a:endParaRPr lang="en-US"/>
          </a:p>
        </p:txBody>
      </p:sp>
      <p:sp>
        <p:nvSpPr>
          <p:cNvPr id="1048946" name="Footer Placeholder 4"/>
          <p:cNvSpPr>
            <a:spLocks noGrp="1"/>
          </p:cNvSpPr>
          <p:nvPr>
            <p:ph type="ftr" sz="quarter" idx="11"/>
          </p:nvPr>
        </p:nvSpPr>
        <p:spPr/>
        <p:txBody>
          <a:bodyPr/>
          <a:p>
            <a:r>
              <a:rPr lang="en-US"/>
              <a:t>Operating System Concepts</a:t>
            </a:r>
          </a:p>
        </p:txBody>
      </p:sp>
      <p:sp>
        <p:nvSpPr>
          <p:cNvPr id="1048947" name="Freeform 11"/>
          <p:cNvSpPr/>
          <p:nvPr/>
        </p:nvSpPr>
        <p:spPr bwMode="auto">
          <a:xfrm flipV="1">
            <a:off x="58" y="711194"/>
            <a:ext cx="1358356" cy="508005"/>
          </a:xfrm>
          <a:custGeom>
            <a:avLst/>
            <a:ah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48948" name="Slide Number Placeholder 5"/>
          <p:cNvSpPr>
            <a:spLocks noGrp="1"/>
          </p:cNvSpPr>
          <p:nvPr>
            <p:ph type="sldNum" sz="quarter" idx="12"/>
          </p:nvPr>
        </p:nvSpPr>
        <p:spPr/>
        <p:txBody>
          <a:bodyPr/>
          <a:p>
            <a:fld id="{FAEEE791-00D6-4AEF-BD34-29438C552642}"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78" name=""/>
        <p:cNvGrpSpPr/>
        <p:nvPr/>
      </p:nvGrpSpPr>
      <p:grpSpPr>
        <a:xfrm>
          <a:off x="0" y="0"/>
          <a:ext cx="0" cy="0"/>
          <a:chOff x="0" y="0"/>
          <a:chExt cx="0" cy="0"/>
        </a:xfrm>
      </p:grpSpPr>
      <p:sp>
        <p:nvSpPr>
          <p:cNvPr id="1048606" name="Title 1"/>
          <p:cNvSpPr>
            <a:spLocks noGrp="1"/>
          </p:cNvSpPr>
          <p:nvPr>
            <p:ph type="title"/>
          </p:nvPr>
        </p:nvSpPr>
        <p:spPr>
          <a:xfrm>
            <a:off x="1945201" y="624110"/>
            <a:ext cx="6589199" cy="1280890"/>
          </a:xfrm>
        </p:spPr>
        <p:txBody>
          <a:bodyPr/>
          <a:p>
            <a:r>
              <a:rPr lang="en-US"/>
              <a:t>Click to edit Master title style</a:t>
            </a:r>
            <a:endParaRPr dirty="0" lang="en-US"/>
          </a:p>
        </p:txBody>
      </p:sp>
      <p:sp>
        <p:nvSpPr>
          <p:cNvPr id="1048607" name="Content Placeholder 2"/>
          <p:cNvSpPr>
            <a:spLocks noGrp="1"/>
          </p:cNvSpPr>
          <p:nvPr>
            <p:ph idx="1"/>
          </p:nvPr>
        </p:nvSpPr>
        <p:spPr>
          <a:xfrm>
            <a:off x="1942415" y="2133600"/>
            <a:ext cx="6591985" cy="3777622"/>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08" name="Date Placeholder 3"/>
          <p:cNvSpPr>
            <a:spLocks noGrp="1"/>
          </p:cNvSpPr>
          <p:nvPr>
            <p:ph type="dt" sz="half" idx="10"/>
          </p:nvPr>
        </p:nvSpPr>
        <p:spPr/>
        <p:txBody>
          <a:bodyPr/>
          <a:p>
            <a:fld id="{4657DDBD-615A-4BA0-BBDD-2E18212362FE}" type="datetime1">
              <a:rPr lang="en-US" smtClean="0"/>
            </a:fld>
            <a:endParaRPr lang="en-US"/>
          </a:p>
        </p:txBody>
      </p:sp>
      <p:sp>
        <p:nvSpPr>
          <p:cNvPr id="1048609" name="Footer Placeholder 4"/>
          <p:cNvSpPr>
            <a:spLocks noGrp="1"/>
          </p:cNvSpPr>
          <p:nvPr>
            <p:ph type="ftr" sz="quarter" idx="11"/>
          </p:nvPr>
        </p:nvSpPr>
        <p:spPr/>
        <p:txBody>
          <a:bodyPr/>
          <a:p>
            <a:r>
              <a:rPr lang="en-US"/>
              <a:t>Operating System Concepts</a:t>
            </a:r>
          </a:p>
        </p:txBody>
      </p:sp>
      <p:sp>
        <p:nvSpPr>
          <p:cNvPr id="1048610" name="Freeform 11"/>
          <p:cNvSpPr/>
          <p:nvPr/>
        </p:nvSpPr>
        <p:spPr bwMode="auto">
          <a:xfrm flipV="1">
            <a:off x="58" y="711194"/>
            <a:ext cx="1358356" cy="508005"/>
          </a:xfrm>
          <a:custGeom>
            <a:avLst/>
            <a:ah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48611" name="Slide Number Placeholder 5"/>
          <p:cNvSpPr>
            <a:spLocks noGrp="1"/>
          </p:cNvSpPr>
          <p:nvPr>
            <p:ph type="sldNum" sz="quarter" idx="12"/>
          </p:nvPr>
        </p:nvSpPr>
        <p:spPr/>
        <p:txBody>
          <a:bodyPr/>
          <a:p>
            <a:fld id="{FAEEE791-00D6-4AEF-BD34-29438C552642}"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214" name=""/>
        <p:cNvGrpSpPr/>
        <p:nvPr/>
      </p:nvGrpSpPr>
      <p:grpSpPr>
        <a:xfrm>
          <a:off x="0" y="0"/>
          <a:ext cx="0" cy="0"/>
          <a:chOff x="0" y="0"/>
          <a:chExt cx="0" cy="0"/>
        </a:xfrm>
      </p:grpSpPr>
      <p:sp>
        <p:nvSpPr>
          <p:cNvPr id="1048917" name="Title 1"/>
          <p:cNvSpPr>
            <a:spLocks noGrp="1"/>
          </p:cNvSpPr>
          <p:nvPr>
            <p:ph type="title"/>
          </p:nvPr>
        </p:nvSpPr>
        <p:spPr>
          <a:xfrm>
            <a:off x="1942415" y="2074562"/>
            <a:ext cx="6591985" cy="1468800"/>
          </a:xfrm>
        </p:spPr>
        <p:txBody>
          <a:bodyPr anchor="b"/>
          <a:lstStyle>
            <a:lvl1pPr algn="l">
              <a:defRPr b="0" cap="none" sz="4000"/>
            </a:lvl1pPr>
          </a:lstStyle>
          <a:p>
            <a:r>
              <a:rPr lang="en-US"/>
              <a:t>Click to edit Master title style</a:t>
            </a:r>
            <a:endParaRPr dirty="0" lang="en-US"/>
          </a:p>
        </p:txBody>
      </p:sp>
      <p:sp>
        <p:nvSpPr>
          <p:cNvPr id="1048918" name="Text Placeholder 2"/>
          <p:cNvSpPr>
            <a:spLocks noGrp="1"/>
          </p:cNvSpPr>
          <p:nvPr>
            <p:ph type="body" idx="1"/>
          </p:nvPr>
        </p:nvSpPr>
        <p:spPr>
          <a:xfrm>
            <a:off x="1942415" y="3581400"/>
            <a:ext cx="6591985" cy="860400"/>
          </a:xfrm>
        </p:spPr>
        <p:txBody>
          <a:bodyPr anchor="t"/>
          <a:lstStyle>
            <a:lvl1pPr algn="l" indent="0" marL="0">
              <a:buNone/>
              <a:defRPr sz="2000">
                <a:solidFill>
                  <a:schemeClr val="tx1">
                    <a:lumMod val="65000"/>
                    <a:lumOff val="3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8919" name="Date Placeholder 3"/>
          <p:cNvSpPr>
            <a:spLocks noGrp="1"/>
          </p:cNvSpPr>
          <p:nvPr>
            <p:ph type="dt" sz="half" idx="10"/>
          </p:nvPr>
        </p:nvSpPr>
        <p:spPr/>
        <p:txBody>
          <a:bodyPr/>
          <a:p>
            <a:fld id="{2D31CEC3-A494-4A06-89F0-22C670F7F213}" type="datetime1">
              <a:rPr lang="en-US" smtClean="0"/>
            </a:fld>
            <a:endParaRPr lang="en-US"/>
          </a:p>
        </p:txBody>
      </p:sp>
      <p:sp>
        <p:nvSpPr>
          <p:cNvPr id="1048920" name="Footer Placeholder 4"/>
          <p:cNvSpPr>
            <a:spLocks noGrp="1"/>
          </p:cNvSpPr>
          <p:nvPr>
            <p:ph type="ftr" sz="quarter" idx="11"/>
          </p:nvPr>
        </p:nvSpPr>
        <p:spPr/>
        <p:txBody>
          <a:bodyPr/>
          <a:p>
            <a:r>
              <a:rPr lang="en-US"/>
              <a:t>Operating System Concepts</a:t>
            </a:r>
          </a:p>
        </p:txBody>
      </p:sp>
      <p:sp>
        <p:nvSpPr>
          <p:cNvPr id="1048921" name="Freeform 11"/>
          <p:cNvSpPr/>
          <p:nvPr/>
        </p:nvSpPr>
        <p:spPr bwMode="auto">
          <a:xfrm flipV="1">
            <a:off x="58" y="3166527"/>
            <a:ext cx="1358356" cy="508005"/>
          </a:xfrm>
          <a:custGeom>
            <a:avLst/>
            <a:ah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48922" name="Slide Number Placeholder 5"/>
          <p:cNvSpPr>
            <a:spLocks noGrp="1"/>
          </p:cNvSpPr>
          <p:nvPr>
            <p:ph type="sldNum" sz="quarter" idx="12"/>
          </p:nvPr>
        </p:nvSpPr>
        <p:spPr>
          <a:xfrm>
            <a:off x="511228" y="3244140"/>
            <a:ext cx="584978" cy="365125"/>
          </a:xfrm>
        </p:spPr>
        <p:txBody>
          <a:bodyPr/>
          <a:p>
            <a:fld id="{FAEEE791-00D6-4AEF-BD34-29438C552642}"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33" name=""/>
        <p:cNvGrpSpPr/>
        <p:nvPr/>
      </p:nvGrpSpPr>
      <p:grpSpPr>
        <a:xfrm>
          <a:off x="0" y="0"/>
          <a:ext cx="0" cy="0"/>
          <a:chOff x="0" y="0"/>
          <a:chExt cx="0" cy="0"/>
        </a:xfrm>
      </p:grpSpPr>
      <p:sp>
        <p:nvSpPr>
          <p:cNvPr id="1048678" name="Title 7"/>
          <p:cNvSpPr>
            <a:spLocks noGrp="1"/>
          </p:cNvSpPr>
          <p:nvPr>
            <p:ph type="title"/>
          </p:nvPr>
        </p:nvSpPr>
        <p:spPr/>
        <p:txBody>
          <a:bodyPr/>
          <a:p>
            <a:r>
              <a:rPr lang="en-US"/>
              <a:t>Click to edit Master title style</a:t>
            </a:r>
            <a:endParaRPr dirty="0" lang="en-US"/>
          </a:p>
        </p:txBody>
      </p:sp>
      <p:sp>
        <p:nvSpPr>
          <p:cNvPr id="1048679" name="Content Placeholder 2"/>
          <p:cNvSpPr>
            <a:spLocks noGrp="1"/>
          </p:cNvSpPr>
          <p:nvPr>
            <p:ph sz="half" idx="1"/>
          </p:nvPr>
        </p:nvSpPr>
        <p:spPr>
          <a:xfrm>
            <a:off x="1942416" y="2136706"/>
            <a:ext cx="3197531" cy="3767397"/>
          </a:xfrm>
        </p:spPr>
        <p:txBody>
          <a:bodyP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80" name="Content Placeholder 3"/>
          <p:cNvSpPr>
            <a:spLocks noGrp="1"/>
          </p:cNvSpPr>
          <p:nvPr>
            <p:ph sz="half" idx="2"/>
          </p:nvPr>
        </p:nvSpPr>
        <p:spPr>
          <a:xfrm>
            <a:off x="5337307" y="2136706"/>
            <a:ext cx="3197093" cy="3767397"/>
          </a:xfrm>
        </p:spPr>
        <p:txBody>
          <a:bodyP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81" name="Date Placeholder 4"/>
          <p:cNvSpPr>
            <a:spLocks noGrp="1"/>
          </p:cNvSpPr>
          <p:nvPr>
            <p:ph type="dt" sz="half" idx="10"/>
          </p:nvPr>
        </p:nvSpPr>
        <p:spPr/>
        <p:txBody>
          <a:bodyPr/>
          <a:p>
            <a:fld id="{D5238371-58A0-44B7-8358-9CDABCBE3F35}" type="datetime1">
              <a:rPr lang="en-US" smtClean="0"/>
            </a:fld>
            <a:endParaRPr lang="en-US"/>
          </a:p>
        </p:txBody>
      </p:sp>
      <p:sp>
        <p:nvSpPr>
          <p:cNvPr id="1048682" name="Footer Placeholder 5"/>
          <p:cNvSpPr>
            <a:spLocks noGrp="1"/>
          </p:cNvSpPr>
          <p:nvPr>
            <p:ph type="ftr" sz="quarter" idx="11"/>
          </p:nvPr>
        </p:nvSpPr>
        <p:spPr/>
        <p:txBody>
          <a:bodyPr/>
          <a:p>
            <a:r>
              <a:rPr lang="en-US"/>
              <a:t>Operating System Concepts</a:t>
            </a:r>
          </a:p>
        </p:txBody>
      </p:sp>
      <p:sp>
        <p:nvSpPr>
          <p:cNvPr id="1048683" name="Freeform 11"/>
          <p:cNvSpPr/>
          <p:nvPr/>
        </p:nvSpPr>
        <p:spPr bwMode="auto">
          <a:xfrm flipV="1">
            <a:off x="58" y="711194"/>
            <a:ext cx="1358356" cy="508005"/>
          </a:xfrm>
          <a:custGeom>
            <a:avLst/>
            <a:ah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48684" name="Slide Number Placeholder 5"/>
          <p:cNvSpPr>
            <a:spLocks noGrp="1"/>
          </p:cNvSpPr>
          <p:nvPr>
            <p:ph type="sldNum" sz="quarter" idx="12"/>
          </p:nvPr>
        </p:nvSpPr>
        <p:spPr>
          <a:xfrm>
            <a:off x="511228" y="787783"/>
            <a:ext cx="584978" cy="365125"/>
          </a:xfrm>
        </p:spPr>
        <p:txBody>
          <a:bodyPr/>
          <a:p>
            <a:fld id="{FAEEE791-00D6-4AEF-BD34-29438C552642}"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224" name=""/>
        <p:cNvGrpSpPr/>
        <p:nvPr/>
      </p:nvGrpSpPr>
      <p:grpSpPr>
        <a:xfrm>
          <a:off x="0" y="0"/>
          <a:ext cx="0" cy="0"/>
          <a:chOff x="0" y="0"/>
          <a:chExt cx="0" cy="0"/>
        </a:xfrm>
      </p:grpSpPr>
      <p:sp>
        <p:nvSpPr>
          <p:cNvPr id="1048983" name="Title 9"/>
          <p:cNvSpPr>
            <a:spLocks noGrp="1"/>
          </p:cNvSpPr>
          <p:nvPr>
            <p:ph type="title"/>
          </p:nvPr>
        </p:nvSpPr>
        <p:spPr/>
        <p:txBody>
          <a:bodyPr/>
          <a:p>
            <a:r>
              <a:rPr lang="en-US"/>
              <a:t>Click to edit Master title style</a:t>
            </a:r>
            <a:endParaRPr dirty="0" lang="en-US"/>
          </a:p>
        </p:txBody>
      </p:sp>
      <p:sp>
        <p:nvSpPr>
          <p:cNvPr id="1048984" name="Text Placeholder 2"/>
          <p:cNvSpPr>
            <a:spLocks noGrp="1"/>
          </p:cNvSpPr>
          <p:nvPr>
            <p:ph type="body" idx="1"/>
          </p:nvPr>
        </p:nvSpPr>
        <p:spPr>
          <a:xfrm>
            <a:off x="2265352" y="2226626"/>
            <a:ext cx="2874596" cy="576262"/>
          </a:xfrm>
        </p:spPr>
        <p:txBody>
          <a:bodyPr anchor="b">
            <a:noAutofit/>
          </a:bodyPr>
          <a:lstStyle>
            <a:lvl1pPr indent="0" marL="0">
              <a:buNone/>
              <a:defRPr b="0"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985" name="Content Placeholder 3"/>
          <p:cNvSpPr>
            <a:spLocks noGrp="1"/>
          </p:cNvSpPr>
          <p:nvPr>
            <p:ph sz="half" idx="2"/>
          </p:nvPr>
        </p:nvSpPr>
        <p:spPr>
          <a:xfrm>
            <a:off x="1942415" y="2802888"/>
            <a:ext cx="3197532" cy="3105703"/>
          </a:xfrm>
        </p:spPr>
        <p:txBody>
          <a:bodyP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986" name="Text Placeholder 4"/>
          <p:cNvSpPr>
            <a:spLocks noGrp="1"/>
          </p:cNvSpPr>
          <p:nvPr>
            <p:ph type="body" sz="quarter" idx="3"/>
          </p:nvPr>
        </p:nvSpPr>
        <p:spPr>
          <a:xfrm>
            <a:off x="5656154" y="2223398"/>
            <a:ext cx="2873239" cy="576262"/>
          </a:xfrm>
        </p:spPr>
        <p:txBody>
          <a:bodyPr anchor="b">
            <a:noAutofit/>
          </a:bodyPr>
          <a:lstStyle>
            <a:lvl1pPr indent="0" marL="0">
              <a:buNone/>
              <a:defRPr b="0"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987" name="Content Placeholder 5"/>
          <p:cNvSpPr>
            <a:spLocks noGrp="1"/>
          </p:cNvSpPr>
          <p:nvPr>
            <p:ph sz="quarter" idx="4"/>
          </p:nvPr>
        </p:nvSpPr>
        <p:spPr>
          <a:xfrm>
            <a:off x="5333715" y="2799660"/>
            <a:ext cx="3195680" cy="3105703"/>
          </a:xfrm>
        </p:spPr>
        <p:txBody>
          <a:bodyP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988" name="Date Placeholder 6"/>
          <p:cNvSpPr>
            <a:spLocks noGrp="1"/>
          </p:cNvSpPr>
          <p:nvPr>
            <p:ph type="dt" sz="half" idx="10"/>
          </p:nvPr>
        </p:nvSpPr>
        <p:spPr/>
        <p:txBody>
          <a:bodyPr/>
          <a:p>
            <a:fld id="{7B9C4ECC-E984-45FD-A764-0D219354A0CA}" type="datetime1">
              <a:rPr lang="en-US" smtClean="0"/>
            </a:fld>
            <a:endParaRPr lang="en-US"/>
          </a:p>
        </p:txBody>
      </p:sp>
      <p:sp>
        <p:nvSpPr>
          <p:cNvPr id="1048989" name="Footer Placeholder 7"/>
          <p:cNvSpPr>
            <a:spLocks noGrp="1"/>
          </p:cNvSpPr>
          <p:nvPr>
            <p:ph type="ftr" sz="quarter" idx="11"/>
          </p:nvPr>
        </p:nvSpPr>
        <p:spPr/>
        <p:txBody>
          <a:bodyPr/>
          <a:p>
            <a:r>
              <a:rPr lang="en-US"/>
              <a:t>Operating System Concepts</a:t>
            </a:r>
          </a:p>
        </p:txBody>
      </p:sp>
      <p:sp>
        <p:nvSpPr>
          <p:cNvPr id="1048990" name="Freeform 11"/>
          <p:cNvSpPr/>
          <p:nvPr/>
        </p:nvSpPr>
        <p:spPr bwMode="auto">
          <a:xfrm flipV="1">
            <a:off x="58" y="711194"/>
            <a:ext cx="1358356" cy="508005"/>
          </a:xfrm>
          <a:custGeom>
            <a:avLst/>
            <a:ah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48991" name="Slide Number Placeholder 5"/>
          <p:cNvSpPr>
            <a:spLocks noGrp="1"/>
          </p:cNvSpPr>
          <p:nvPr>
            <p:ph type="sldNum" sz="quarter" idx="12"/>
          </p:nvPr>
        </p:nvSpPr>
        <p:spPr>
          <a:xfrm>
            <a:off x="511228" y="787783"/>
            <a:ext cx="584978" cy="365125"/>
          </a:xfrm>
        </p:spPr>
        <p:txBody>
          <a:bodyPr/>
          <a:p>
            <a:fld id="{FAEEE791-00D6-4AEF-BD34-29438C552642}"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95" name=""/>
        <p:cNvGrpSpPr/>
        <p:nvPr/>
      </p:nvGrpSpPr>
      <p:grpSpPr>
        <a:xfrm>
          <a:off x="0" y="0"/>
          <a:ext cx="0" cy="0"/>
          <a:chOff x="0" y="0"/>
          <a:chExt cx="0" cy="0"/>
        </a:xfrm>
      </p:grpSpPr>
      <p:sp>
        <p:nvSpPr>
          <p:cNvPr id="1048614" name="Title 1"/>
          <p:cNvSpPr>
            <a:spLocks noGrp="1"/>
          </p:cNvSpPr>
          <p:nvPr>
            <p:ph type="title"/>
          </p:nvPr>
        </p:nvSpPr>
        <p:spPr>
          <a:xfrm>
            <a:off x="1945200" y="624110"/>
            <a:ext cx="6589200" cy="1280890"/>
          </a:xfrm>
        </p:spPr>
        <p:txBody>
          <a:bodyPr/>
          <a:p>
            <a:r>
              <a:rPr lang="en-US"/>
              <a:t>Click to edit Master title style</a:t>
            </a:r>
            <a:endParaRPr dirty="0" lang="en-US"/>
          </a:p>
        </p:txBody>
      </p:sp>
      <p:sp>
        <p:nvSpPr>
          <p:cNvPr id="1048615" name="Date Placeholder 2"/>
          <p:cNvSpPr>
            <a:spLocks noGrp="1"/>
          </p:cNvSpPr>
          <p:nvPr>
            <p:ph type="dt" sz="half" idx="10"/>
          </p:nvPr>
        </p:nvSpPr>
        <p:spPr/>
        <p:txBody>
          <a:bodyPr/>
          <a:p>
            <a:fld id="{1AD22C82-FF91-4C13-883C-065691B98195}" type="datetime1">
              <a:rPr lang="en-US" smtClean="0"/>
            </a:fld>
            <a:endParaRPr lang="en-US"/>
          </a:p>
        </p:txBody>
      </p:sp>
      <p:sp>
        <p:nvSpPr>
          <p:cNvPr id="1048616" name="Footer Placeholder 3"/>
          <p:cNvSpPr>
            <a:spLocks noGrp="1"/>
          </p:cNvSpPr>
          <p:nvPr>
            <p:ph type="ftr" sz="quarter" idx="11"/>
          </p:nvPr>
        </p:nvSpPr>
        <p:spPr/>
        <p:txBody>
          <a:bodyPr/>
          <a:p>
            <a:r>
              <a:rPr lang="en-US"/>
              <a:t>Operating System Concepts</a:t>
            </a:r>
          </a:p>
        </p:txBody>
      </p:sp>
      <p:sp>
        <p:nvSpPr>
          <p:cNvPr id="1048617" name="Freeform 11"/>
          <p:cNvSpPr/>
          <p:nvPr/>
        </p:nvSpPr>
        <p:spPr bwMode="auto">
          <a:xfrm flipV="1">
            <a:off x="58" y="711194"/>
            <a:ext cx="1358356" cy="508005"/>
          </a:xfrm>
          <a:custGeom>
            <a:avLst/>
            <a:ah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48618" name="Slide Number Placeholder 4"/>
          <p:cNvSpPr>
            <a:spLocks noGrp="1"/>
          </p:cNvSpPr>
          <p:nvPr>
            <p:ph type="sldNum" sz="quarter" idx="12"/>
          </p:nvPr>
        </p:nvSpPr>
        <p:spPr/>
        <p:txBody>
          <a:bodyPr/>
          <a:p>
            <a:fld id="{FAEEE791-00D6-4AEF-BD34-29438C552642}"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16" name=""/>
        <p:cNvGrpSpPr/>
        <p:nvPr/>
      </p:nvGrpSpPr>
      <p:grpSpPr>
        <a:xfrm>
          <a:off x="0" y="0"/>
          <a:ext cx="0" cy="0"/>
          <a:chOff x="0" y="0"/>
          <a:chExt cx="0" cy="0"/>
        </a:xfrm>
      </p:grpSpPr>
      <p:sp>
        <p:nvSpPr>
          <p:cNvPr id="1048932" name="Date Placeholder 1"/>
          <p:cNvSpPr>
            <a:spLocks noGrp="1"/>
          </p:cNvSpPr>
          <p:nvPr>
            <p:ph type="dt" sz="half" idx="10"/>
          </p:nvPr>
        </p:nvSpPr>
        <p:spPr/>
        <p:txBody>
          <a:bodyPr/>
          <a:p>
            <a:fld id="{84C8D1BA-6A27-4474-A3F3-4BFC80086615}" type="datetime1">
              <a:rPr lang="en-US" smtClean="0"/>
            </a:fld>
            <a:endParaRPr lang="en-US"/>
          </a:p>
        </p:txBody>
      </p:sp>
      <p:sp>
        <p:nvSpPr>
          <p:cNvPr id="1048933" name="Footer Placeholder 2"/>
          <p:cNvSpPr>
            <a:spLocks noGrp="1"/>
          </p:cNvSpPr>
          <p:nvPr>
            <p:ph type="ftr" sz="quarter" idx="11"/>
          </p:nvPr>
        </p:nvSpPr>
        <p:spPr/>
        <p:txBody>
          <a:bodyPr/>
          <a:p>
            <a:r>
              <a:rPr lang="en-US"/>
              <a:t>Operating System Concepts</a:t>
            </a:r>
          </a:p>
        </p:txBody>
      </p:sp>
      <p:sp>
        <p:nvSpPr>
          <p:cNvPr id="1048934" name="Freeform 11"/>
          <p:cNvSpPr/>
          <p:nvPr/>
        </p:nvSpPr>
        <p:spPr bwMode="auto">
          <a:xfrm flipV="1">
            <a:off x="58" y="711194"/>
            <a:ext cx="1358356" cy="508005"/>
          </a:xfrm>
          <a:custGeom>
            <a:avLst/>
            <a:ah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48935" name="Slide Number Placeholder 3"/>
          <p:cNvSpPr>
            <a:spLocks noGrp="1"/>
          </p:cNvSpPr>
          <p:nvPr>
            <p:ph type="sldNum" sz="quarter" idx="12"/>
          </p:nvPr>
        </p:nvSpPr>
        <p:spPr/>
        <p:txBody>
          <a:bodyPr/>
          <a:p>
            <a:fld id="{FAEEE791-00D6-4AEF-BD34-29438C552642}"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217" name=""/>
        <p:cNvGrpSpPr/>
        <p:nvPr/>
      </p:nvGrpSpPr>
      <p:grpSpPr>
        <a:xfrm>
          <a:off x="0" y="0"/>
          <a:ext cx="0" cy="0"/>
          <a:chOff x="0" y="0"/>
          <a:chExt cx="0" cy="0"/>
        </a:xfrm>
      </p:grpSpPr>
      <p:sp>
        <p:nvSpPr>
          <p:cNvPr id="1048936" name="Title 1"/>
          <p:cNvSpPr>
            <a:spLocks noGrp="1"/>
          </p:cNvSpPr>
          <p:nvPr>
            <p:ph type="title"/>
          </p:nvPr>
        </p:nvSpPr>
        <p:spPr>
          <a:xfrm>
            <a:off x="1942415" y="446088"/>
            <a:ext cx="2629584" cy="976312"/>
          </a:xfrm>
        </p:spPr>
        <p:txBody>
          <a:bodyPr anchor="b"/>
          <a:lstStyle>
            <a:lvl1pPr algn="l">
              <a:defRPr b="0" sz="2000"/>
            </a:lvl1pPr>
          </a:lstStyle>
          <a:p>
            <a:r>
              <a:rPr lang="en-US"/>
              <a:t>Click to edit Master title style</a:t>
            </a:r>
            <a:endParaRPr dirty="0" lang="en-US"/>
          </a:p>
        </p:txBody>
      </p:sp>
      <p:sp>
        <p:nvSpPr>
          <p:cNvPr id="1048937" name="Content Placeholder 2"/>
          <p:cNvSpPr>
            <a:spLocks noGrp="1"/>
          </p:cNvSpPr>
          <p:nvPr>
            <p:ph idx="1"/>
          </p:nvPr>
        </p:nvSpPr>
        <p:spPr>
          <a:xfrm>
            <a:off x="4743494" y="446089"/>
            <a:ext cx="3790906" cy="5414963"/>
          </a:xfrm>
        </p:spPr>
        <p:txBody>
          <a:bodyPr anchor="ctr">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938" name="Text Placeholder 3"/>
          <p:cNvSpPr>
            <a:spLocks noGrp="1"/>
          </p:cNvSpPr>
          <p:nvPr>
            <p:ph type="body" sz="half" idx="2"/>
          </p:nvPr>
        </p:nvSpPr>
        <p:spPr>
          <a:xfrm>
            <a:off x="1942415" y="1598613"/>
            <a:ext cx="2629584" cy="4262436"/>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939" name="Date Placeholder 4"/>
          <p:cNvSpPr>
            <a:spLocks noGrp="1"/>
          </p:cNvSpPr>
          <p:nvPr>
            <p:ph type="dt" sz="half" idx="10"/>
          </p:nvPr>
        </p:nvSpPr>
        <p:spPr/>
        <p:txBody>
          <a:bodyPr/>
          <a:p>
            <a:fld id="{A8486951-4A58-40AC-B1FE-FABB67E1F00C}" type="datetime1">
              <a:rPr lang="en-US" smtClean="0"/>
            </a:fld>
            <a:endParaRPr lang="en-US"/>
          </a:p>
        </p:txBody>
      </p:sp>
      <p:sp>
        <p:nvSpPr>
          <p:cNvPr id="1048940" name="Footer Placeholder 5"/>
          <p:cNvSpPr>
            <a:spLocks noGrp="1"/>
          </p:cNvSpPr>
          <p:nvPr>
            <p:ph type="ftr" sz="quarter" idx="11"/>
          </p:nvPr>
        </p:nvSpPr>
        <p:spPr/>
        <p:txBody>
          <a:bodyPr/>
          <a:p>
            <a:r>
              <a:rPr lang="en-US"/>
              <a:t>Operating System Concepts</a:t>
            </a:r>
          </a:p>
        </p:txBody>
      </p:sp>
      <p:sp>
        <p:nvSpPr>
          <p:cNvPr id="1048941" name="Freeform 11"/>
          <p:cNvSpPr/>
          <p:nvPr/>
        </p:nvSpPr>
        <p:spPr bwMode="auto">
          <a:xfrm flipV="1">
            <a:off x="58" y="711194"/>
            <a:ext cx="1358356" cy="508005"/>
          </a:xfrm>
          <a:custGeom>
            <a:avLst/>
            <a:ah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48942" name="Slide Number Placeholder 6"/>
          <p:cNvSpPr>
            <a:spLocks noGrp="1"/>
          </p:cNvSpPr>
          <p:nvPr>
            <p:ph type="sldNum" sz="quarter" idx="12"/>
          </p:nvPr>
        </p:nvSpPr>
        <p:spPr/>
        <p:txBody>
          <a:bodyPr/>
          <a:p>
            <a:fld id="{FAEEE791-00D6-4AEF-BD34-29438C552642}"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223" name=""/>
        <p:cNvGrpSpPr/>
        <p:nvPr/>
      </p:nvGrpSpPr>
      <p:grpSpPr>
        <a:xfrm>
          <a:off x="0" y="0"/>
          <a:ext cx="0" cy="0"/>
          <a:chOff x="0" y="0"/>
          <a:chExt cx="0" cy="0"/>
        </a:xfrm>
      </p:grpSpPr>
      <p:sp>
        <p:nvSpPr>
          <p:cNvPr id="1048976" name="Title 1"/>
          <p:cNvSpPr>
            <a:spLocks noGrp="1"/>
          </p:cNvSpPr>
          <p:nvPr>
            <p:ph type="title"/>
          </p:nvPr>
        </p:nvSpPr>
        <p:spPr>
          <a:xfrm>
            <a:off x="1942415" y="4800600"/>
            <a:ext cx="6591985" cy="566738"/>
          </a:xfrm>
        </p:spPr>
        <p:txBody>
          <a:bodyPr anchor="b">
            <a:normAutofit/>
          </a:bodyPr>
          <a:lstStyle>
            <a:lvl1pPr algn="l">
              <a:defRPr b="0" sz="2400"/>
            </a:lvl1pPr>
          </a:lstStyle>
          <a:p>
            <a:r>
              <a:rPr lang="en-US"/>
              <a:t>Click to edit Master title style</a:t>
            </a:r>
            <a:endParaRPr dirty="0" lang="en-US"/>
          </a:p>
        </p:txBody>
      </p:sp>
      <p:sp>
        <p:nvSpPr>
          <p:cNvPr id="1048977" name="Picture Placeholder 2"/>
          <p:cNvSpPr>
            <a:spLocks noChangeAspect="1" noGrp="1"/>
          </p:cNvSpPr>
          <p:nvPr>
            <p:ph type="pic" idx="1"/>
          </p:nvPr>
        </p:nvSpPr>
        <p:spPr>
          <a:xfrm>
            <a:off x="1942415" y="634965"/>
            <a:ext cx="6591985" cy="3854970"/>
          </a:xfrm>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978" name="Text Placeholder 3"/>
          <p:cNvSpPr>
            <a:spLocks noGrp="1"/>
          </p:cNvSpPr>
          <p:nvPr>
            <p:ph type="body" sz="half" idx="2"/>
          </p:nvPr>
        </p:nvSpPr>
        <p:spPr>
          <a:xfrm>
            <a:off x="1942415" y="5367338"/>
            <a:ext cx="6591985" cy="493712"/>
          </a:xfrm>
        </p:spPr>
        <p:txBody>
          <a:bodyPr>
            <a:normAutofit/>
          </a:bodyPr>
          <a:lstStyle>
            <a:lvl1pPr indent="0" marL="0">
              <a:buNone/>
              <a:defRPr sz="12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979" name="Date Placeholder 4"/>
          <p:cNvSpPr>
            <a:spLocks noGrp="1"/>
          </p:cNvSpPr>
          <p:nvPr>
            <p:ph type="dt" sz="half" idx="10"/>
          </p:nvPr>
        </p:nvSpPr>
        <p:spPr/>
        <p:txBody>
          <a:bodyPr/>
          <a:p>
            <a:fld id="{E90B1A10-21EC-4057-AC8F-DCBE0F439DE8}" type="datetime1">
              <a:rPr lang="en-US" smtClean="0"/>
            </a:fld>
            <a:endParaRPr lang="en-US"/>
          </a:p>
        </p:txBody>
      </p:sp>
      <p:sp>
        <p:nvSpPr>
          <p:cNvPr id="1048980" name="Footer Placeholder 5"/>
          <p:cNvSpPr>
            <a:spLocks noGrp="1"/>
          </p:cNvSpPr>
          <p:nvPr>
            <p:ph type="ftr" sz="quarter" idx="11"/>
          </p:nvPr>
        </p:nvSpPr>
        <p:spPr/>
        <p:txBody>
          <a:bodyPr/>
          <a:p>
            <a:r>
              <a:rPr lang="en-US"/>
              <a:t>Operating System Concepts</a:t>
            </a:r>
          </a:p>
        </p:txBody>
      </p:sp>
      <p:sp>
        <p:nvSpPr>
          <p:cNvPr id="1048981" name="Freeform 11"/>
          <p:cNvSpPr/>
          <p:nvPr/>
        </p:nvSpPr>
        <p:spPr bwMode="auto">
          <a:xfrm flipV="1">
            <a:off x="58" y="4910660"/>
            <a:ext cx="1358356" cy="508005"/>
          </a:xfrm>
          <a:custGeom>
            <a:avLst/>
            <a:ah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48982" name="Slide Number Placeholder 6"/>
          <p:cNvSpPr>
            <a:spLocks noGrp="1"/>
          </p:cNvSpPr>
          <p:nvPr>
            <p:ph type="sldNum" sz="quarter" idx="12"/>
          </p:nvPr>
        </p:nvSpPr>
        <p:spPr>
          <a:xfrm>
            <a:off x="511228" y="4983088"/>
            <a:ext cx="584978" cy="365125"/>
          </a:xfrm>
        </p:spPr>
        <p:txBody>
          <a:bodyPr/>
          <a:p>
            <a:fld id="{FAEEE791-00D6-4AEF-BD34-29438C552642}"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59" name=""/>
        <p:cNvGrpSpPr/>
        <p:nvPr/>
      </p:nvGrpSpPr>
      <p:grpSpPr>
        <a:xfrm>
          <a:off x="0" y="0"/>
          <a:ext cx="0" cy="0"/>
          <a:chOff x="0" y="0"/>
          <a:chExt cx="0" cy="0"/>
        </a:xfrm>
      </p:grpSpPr>
      <p:grpSp>
        <p:nvGrpSpPr>
          <p:cNvPr id="60" name="Group 35"/>
          <p:cNvGrpSpPr/>
          <p:nvPr/>
        </p:nvGrpSpPr>
        <p:grpSpPr>
          <a:xfrm>
            <a:off x="1" y="228600"/>
            <a:ext cx="1981200" cy="6638628"/>
            <a:chOff x="2487613" y="285750"/>
            <a:chExt cx="2428875" cy="5654676"/>
          </a:xfrm>
        </p:grpSpPr>
        <p:sp>
          <p:nvSpPr>
            <p:cNvPr id="1048576" name="Freeform 11"/>
            <p:cNvSpPr/>
            <p:nvPr/>
          </p:nvSpPr>
          <p:spPr bwMode="auto">
            <a:xfrm>
              <a:off x="2487613" y="2284413"/>
              <a:ext cx="85725" cy="533400"/>
            </a:xfrm>
            <a:custGeom>
              <a:avLst/>
              <a:ah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48577" name="Freeform 12"/>
            <p:cNvSpPr/>
            <p:nvPr/>
          </p:nvSpPr>
          <p:spPr bwMode="auto">
            <a:xfrm>
              <a:off x="2597151" y="2779713"/>
              <a:ext cx="550863" cy="1978025"/>
            </a:xfrm>
            <a:custGeom>
              <a:avLst/>
              <a:ah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48578" name="Freeform 13"/>
            <p:cNvSpPr/>
            <p:nvPr/>
          </p:nvSpPr>
          <p:spPr bwMode="auto">
            <a:xfrm>
              <a:off x="3175001" y="4730750"/>
              <a:ext cx="519113" cy="1209675"/>
            </a:xfrm>
            <a:custGeom>
              <a:avLst/>
              <a:ah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048579" name="Freeform 14"/>
            <p:cNvSpPr/>
            <p:nvPr/>
          </p:nvSpPr>
          <p:spPr bwMode="auto">
            <a:xfrm>
              <a:off x="3305176" y="5630863"/>
              <a:ext cx="146050" cy="309563"/>
            </a:xfrm>
            <a:custGeom>
              <a:avLst/>
              <a:ah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048580" name="Freeform 15"/>
            <p:cNvSpPr/>
            <p:nvPr/>
          </p:nvSpPr>
          <p:spPr bwMode="auto">
            <a:xfrm>
              <a:off x="2573338" y="2817813"/>
              <a:ext cx="700088" cy="2835275"/>
            </a:xfrm>
            <a:custGeom>
              <a:avLst/>
              <a:ah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048581" name="Freeform 16"/>
            <p:cNvSpPr/>
            <p:nvPr/>
          </p:nvSpPr>
          <p:spPr bwMode="auto">
            <a:xfrm>
              <a:off x="2506663" y="285750"/>
              <a:ext cx="90488" cy="2493963"/>
            </a:xfrm>
            <a:custGeom>
              <a:avLst/>
              <a:ah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048582" name="Freeform 17"/>
            <p:cNvSpPr/>
            <p:nvPr/>
          </p:nvSpPr>
          <p:spPr bwMode="auto">
            <a:xfrm>
              <a:off x="2554288" y="2598738"/>
              <a:ext cx="66675" cy="420688"/>
            </a:xfrm>
            <a:custGeom>
              <a:avLst/>
              <a:ah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048583" name="Freeform 18"/>
            <p:cNvSpPr/>
            <p:nvPr/>
          </p:nvSpPr>
          <p:spPr bwMode="auto">
            <a:xfrm>
              <a:off x="3143251" y="4757738"/>
              <a:ext cx="161925" cy="873125"/>
            </a:xfrm>
            <a:custGeom>
              <a:avLst/>
              <a:ah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048584" name="Freeform 19"/>
            <p:cNvSpPr/>
            <p:nvPr/>
          </p:nvSpPr>
          <p:spPr bwMode="auto">
            <a:xfrm>
              <a:off x="3148013" y="1282700"/>
              <a:ext cx="1768475" cy="3448050"/>
            </a:xfrm>
            <a:custGeom>
              <a:avLst/>
              <a:ah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048585" name="Freeform 20"/>
            <p:cNvSpPr/>
            <p:nvPr/>
          </p:nvSpPr>
          <p:spPr bwMode="auto">
            <a:xfrm>
              <a:off x="3273426" y="5653088"/>
              <a:ext cx="138113" cy="287338"/>
            </a:xfrm>
            <a:custGeom>
              <a:avLst/>
              <a:ah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048586" name="Freeform 21"/>
            <p:cNvSpPr/>
            <p:nvPr/>
          </p:nvSpPr>
          <p:spPr bwMode="auto">
            <a:xfrm>
              <a:off x="3143251" y="4656138"/>
              <a:ext cx="31750" cy="188913"/>
            </a:xfrm>
            <a:custGeom>
              <a:avLst/>
              <a:ah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048587" name="Freeform 22"/>
            <p:cNvSpPr/>
            <p:nvPr/>
          </p:nvSpPr>
          <p:spPr bwMode="auto">
            <a:xfrm>
              <a:off x="3211513" y="5410200"/>
              <a:ext cx="203200" cy="530225"/>
            </a:xfrm>
            <a:custGeom>
              <a:avLst/>
              <a:ah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1" name="Group 48"/>
          <p:cNvGrpSpPr/>
          <p:nvPr/>
        </p:nvGrpSpPr>
        <p:grpSpPr>
          <a:xfrm>
            <a:off x="20421" y="285"/>
            <a:ext cx="1952272" cy="6852968"/>
            <a:chOff x="6627813" y="195717"/>
            <a:chExt cx="1952625" cy="5678034"/>
          </a:xfrm>
        </p:grpSpPr>
        <p:sp>
          <p:nvSpPr>
            <p:cNvPr id="1048588" name="Freeform 27"/>
            <p:cNvSpPr/>
            <p:nvPr/>
          </p:nvSpPr>
          <p:spPr bwMode="auto">
            <a:xfrm>
              <a:off x="6627813" y="195717"/>
              <a:ext cx="409575" cy="3646488"/>
            </a:xfrm>
            <a:custGeom>
              <a:avLst/>
              <a:ah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48589" name="Freeform 28"/>
            <p:cNvSpPr/>
            <p:nvPr/>
          </p:nvSpPr>
          <p:spPr bwMode="auto">
            <a:xfrm>
              <a:off x="7061201" y="3771900"/>
              <a:ext cx="350838" cy="1309688"/>
            </a:xfrm>
            <a:custGeom>
              <a:avLst/>
              <a:ah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048590" name="Freeform 29"/>
            <p:cNvSpPr/>
            <p:nvPr/>
          </p:nvSpPr>
          <p:spPr bwMode="auto">
            <a:xfrm>
              <a:off x="7439026" y="5053013"/>
              <a:ext cx="357188" cy="820738"/>
            </a:xfrm>
            <a:custGeom>
              <a:avLst/>
              <a:ah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048591" name="Freeform 30"/>
            <p:cNvSpPr/>
            <p:nvPr/>
          </p:nvSpPr>
          <p:spPr bwMode="auto">
            <a:xfrm>
              <a:off x="7037388" y="3811588"/>
              <a:ext cx="457200" cy="1852613"/>
            </a:xfrm>
            <a:custGeom>
              <a:avLst/>
              <a:ah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048592" name="Freeform 31"/>
            <p:cNvSpPr/>
            <p:nvPr/>
          </p:nvSpPr>
          <p:spPr bwMode="auto">
            <a:xfrm>
              <a:off x="6992938" y="1263650"/>
              <a:ext cx="144463" cy="2508250"/>
            </a:xfrm>
            <a:custGeom>
              <a:avLst/>
              <a:ah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048593" name="Freeform 32"/>
            <p:cNvSpPr/>
            <p:nvPr/>
          </p:nvSpPr>
          <p:spPr bwMode="auto">
            <a:xfrm>
              <a:off x="7526338" y="5640388"/>
              <a:ext cx="111125" cy="233363"/>
            </a:xfrm>
            <a:custGeom>
              <a:avLst/>
              <a:ah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048594" name="Freeform 33"/>
            <p:cNvSpPr/>
            <p:nvPr/>
          </p:nvSpPr>
          <p:spPr bwMode="auto">
            <a:xfrm>
              <a:off x="7021513" y="3598863"/>
              <a:ext cx="68263" cy="423863"/>
            </a:xfrm>
            <a:custGeom>
              <a:avLst/>
              <a:ah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048595" name="Freeform 34"/>
            <p:cNvSpPr/>
            <p:nvPr/>
          </p:nvSpPr>
          <p:spPr bwMode="auto">
            <a:xfrm>
              <a:off x="7412038" y="2801938"/>
              <a:ext cx="1168400" cy="2251075"/>
            </a:xfrm>
            <a:custGeom>
              <a:avLst/>
              <a:ah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048596" name="Freeform 35"/>
            <p:cNvSpPr/>
            <p:nvPr/>
          </p:nvSpPr>
          <p:spPr bwMode="auto">
            <a:xfrm>
              <a:off x="7494588" y="5664200"/>
              <a:ext cx="100013" cy="209550"/>
            </a:xfrm>
            <a:custGeom>
              <a:avLst/>
              <a:ah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048597" name="Freeform 36"/>
            <p:cNvSpPr/>
            <p:nvPr/>
          </p:nvSpPr>
          <p:spPr bwMode="auto">
            <a:xfrm>
              <a:off x="7412038" y="5081588"/>
              <a:ext cx="114300" cy="558800"/>
            </a:xfrm>
            <a:custGeom>
              <a:avLst/>
              <a:ah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048598" name="Freeform 37"/>
            <p:cNvSpPr/>
            <p:nvPr/>
          </p:nvSpPr>
          <p:spPr bwMode="auto">
            <a:xfrm>
              <a:off x="7412038" y="4978400"/>
              <a:ext cx="31750" cy="188913"/>
            </a:xfrm>
            <a:custGeom>
              <a:avLst/>
              <a:ah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048599" name="Freeform 38"/>
            <p:cNvSpPr/>
            <p:nvPr/>
          </p:nvSpPr>
          <p:spPr bwMode="auto">
            <a:xfrm>
              <a:off x="7439026" y="5434013"/>
              <a:ext cx="174625" cy="439738"/>
            </a:xfrm>
            <a:custGeom>
              <a:avLst/>
              <a:ah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48600" name="Rectangle 61"/>
          <p:cNvSpPr/>
          <p:nvPr/>
        </p:nvSpPr>
        <p:spPr>
          <a:xfrm>
            <a:off x="0" y="0"/>
            <a:ext cx="182880" cy="6858000"/>
          </a:xfrm>
          <a:prstGeom prst="rect"/>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48601" name="Title Placeholder 1"/>
          <p:cNvSpPr>
            <a:spLocks noGrp="1"/>
          </p:cNvSpPr>
          <p:nvPr>
            <p:ph type="title"/>
          </p:nvPr>
        </p:nvSpPr>
        <p:spPr>
          <a:xfrm>
            <a:off x="1945200" y="624110"/>
            <a:ext cx="6589200" cy="1280890"/>
          </a:xfrm>
          <a:prstGeom prst="rect"/>
        </p:spPr>
        <p:txBody>
          <a:bodyPr anchor="t" bIns="45720" lIns="91440" rIns="91440" rtlCol="0" tIns="45720" vert="horz">
            <a:normAutofit/>
          </a:bodyPr>
          <a:p>
            <a:r>
              <a:rPr lang="en-US"/>
              <a:t>Click to edit Master title style</a:t>
            </a:r>
            <a:endParaRPr dirty="0" lang="en-US"/>
          </a:p>
        </p:txBody>
      </p:sp>
      <p:sp>
        <p:nvSpPr>
          <p:cNvPr id="1048602" name="Text Placeholder 2"/>
          <p:cNvSpPr>
            <a:spLocks noGrp="1"/>
          </p:cNvSpPr>
          <p:nvPr>
            <p:ph type="body" idx="1"/>
          </p:nvPr>
        </p:nvSpPr>
        <p:spPr>
          <a:xfrm>
            <a:off x="1942415" y="2133600"/>
            <a:ext cx="6591985" cy="3886200"/>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03" name="Date Placeholder 3"/>
          <p:cNvSpPr>
            <a:spLocks noGrp="1"/>
          </p:cNvSpPr>
          <p:nvPr>
            <p:ph type="dt" sz="half" idx="2"/>
          </p:nvPr>
        </p:nvSpPr>
        <p:spPr>
          <a:xfrm>
            <a:off x="7772400" y="6135089"/>
            <a:ext cx="766380" cy="370171"/>
          </a:xfrm>
          <a:prstGeom prst="rect"/>
        </p:spPr>
        <p:txBody>
          <a:bodyPr anchor="ctr" bIns="45720" lIns="91440" rIns="91440" rtlCol="0" tIns="45720" vert="horz"/>
          <a:lstStyle>
            <a:lvl1pPr algn="r">
              <a:defRPr sz="900">
                <a:solidFill>
                  <a:schemeClr val="tx1">
                    <a:tint val="75000"/>
                  </a:schemeClr>
                </a:solidFill>
              </a:defRPr>
            </a:lvl1pPr>
          </a:lstStyle>
          <a:p>
            <a:fld id="{4A0DC013-3B1C-4E15-9703-8FBCE738E63B}" type="datetime1">
              <a:rPr lang="en-US" smtClean="0"/>
            </a:fld>
            <a:endParaRPr lang="en-US"/>
          </a:p>
        </p:txBody>
      </p:sp>
      <p:sp>
        <p:nvSpPr>
          <p:cNvPr id="1048604" name="Footer Placeholder 4"/>
          <p:cNvSpPr>
            <a:spLocks noGrp="1"/>
          </p:cNvSpPr>
          <p:nvPr>
            <p:ph type="ftr" sz="quarter" idx="3"/>
          </p:nvPr>
        </p:nvSpPr>
        <p:spPr>
          <a:xfrm>
            <a:off x="1942415" y="6135809"/>
            <a:ext cx="5716488" cy="365125"/>
          </a:xfrm>
          <a:prstGeom prst="rect"/>
        </p:spPr>
        <p:txBody>
          <a:bodyPr anchor="ctr" bIns="45720" lIns="91440" rIns="91440" rtlCol="0" tIns="45720" vert="horz"/>
          <a:lstStyle>
            <a:lvl1pPr algn="l">
              <a:defRPr sz="900">
                <a:solidFill>
                  <a:schemeClr val="tx1">
                    <a:tint val="75000"/>
                  </a:schemeClr>
                </a:solidFill>
              </a:defRPr>
            </a:lvl1pPr>
          </a:lstStyle>
          <a:p>
            <a:r>
              <a:rPr lang="en-US"/>
              <a:t>Operating System Concepts</a:t>
            </a:r>
          </a:p>
        </p:txBody>
      </p:sp>
      <p:sp>
        <p:nvSpPr>
          <p:cNvPr id="1048605" name="Slide Number Placeholder 5"/>
          <p:cNvSpPr>
            <a:spLocks noGrp="1"/>
          </p:cNvSpPr>
          <p:nvPr>
            <p:ph type="sldNum" sz="quarter" idx="4"/>
          </p:nvPr>
        </p:nvSpPr>
        <p:spPr bwMode="gray">
          <a:xfrm>
            <a:off x="511228" y="787783"/>
            <a:ext cx="584978" cy="365125"/>
          </a:xfrm>
          <a:prstGeom prst="rect"/>
        </p:spPr>
        <p:txBody>
          <a:bodyPr anchor="ctr" bIns="45720" lIns="91440" rIns="91440" rtlCol="0" tIns="45720" vert="horz"/>
          <a:lstStyle>
            <a:lvl1pPr algn="r">
              <a:defRPr sz="2000">
                <a:solidFill>
                  <a:srgbClr val="FEFFFF"/>
                </a:solidFill>
              </a:defRPr>
            </a:lvl1pPr>
          </a:lstStyle>
          <a:p>
            <a:fld id="{FAEEE791-00D6-4AEF-BD34-29438C552642}" type="slidenum">
              <a:rPr lang="en-US" smtClean="0"/>
            </a:fld>
            <a:endParaRPr lang="en-US"/>
          </a:p>
        </p:txBody>
      </p:sp>
    </p:spTree>
  </p:cSld>
  <p:clrMap accent1="accent1" accent2="accent2" accent3="accent3" accent4="accent4" accent5="accent5" accent6="accent6" bg1="lt1" bg2="lt2" tx1="dk1" tx2="dk2"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dt="0" ftr="0" hdr="0" sldNum="0"/>
  <p:txStyles>
    <p:titleStyle>
      <a:lvl1pPr algn="l" defTabSz="457200" eaLnBrk="1" hangingPunct="1" latinLnBrk="0" rtl="0">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defTabSz="457200" eaLnBrk="1" hangingPunct="1" indent="-342900" latinLnBrk="0" marL="342900" rtl="0">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algn="l" defTabSz="457200" eaLnBrk="1" hangingPunct="1" indent="-285750" latinLnBrk="0" marL="742950" rtl="0">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algn="l" defTabSz="457200" eaLnBrk="1" hangingPunct="1" indent="-228600" latinLnBrk="0" marL="1143000" rtl="0">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algn="l" defTabSz="457200" eaLnBrk="1" hangingPunct="1" indent="-228600" latinLnBrk="0" marL="1600200" rtl="0">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algn="l" defTabSz="457200" eaLnBrk="1" hangingPunct="1" indent="-228600" latinLnBrk="0" marL="2057400" rtl="0">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algn="l" defTabSz="457200" eaLnBrk="1" hangingPunct="1" indent="-228600" latinLnBrk="0" marL="2514600" rtl="0">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algn="l" defTabSz="457200" eaLnBrk="1" hangingPunct="1" indent="-228600" latinLnBrk="0" marL="2971800" rtl="0">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algn="l" defTabSz="457200" eaLnBrk="1" hangingPunct="1" indent="-228600" latinLnBrk="0" marL="3429000" rtl="0">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algn="l" defTabSz="457200" eaLnBrk="1" hangingPunct="1" indent="-228600" latinLnBrk="0" marL="3886200" rtl="0">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hyperlink" Target="https://en.wikipedia.org/wiki/Remote_Procedure_Call" TargetMode="External"/><Relationship Id="rId2" Type="http://schemas.openxmlformats.org/officeDocument/2006/relationships/hyperlink" Target="https://en.wikipedia.org/wiki/Remote_procedure_call" TargetMode="External"/><Relationship Id="rId3" Type="http://schemas.openxmlformats.org/officeDocument/2006/relationships/slideLayout" Target="../slideLayouts/slideLayout2.xml"/><Relationship Id="rId4"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6.xml"/><Relationship Id="rId3"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hyperlink" Target="https://searchnetworking.techtarget.com/definition/hardware" TargetMode="External"/><Relationship Id="rId2" Type="http://schemas.openxmlformats.org/officeDocument/2006/relationships/hyperlink" Target="https://whatis.techtarget.com/definition/operating-system-OS" TargetMode="External"/><Relationship Id="rId3" Type="http://schemas.openxmlformats.org/officeDocument/2006/relationships/hyperlink" Target="https://searchsoftwarequality.techtarget.com/definition/application" TargetMode="External"/><Relationship Id="rId4" Type="http://schemas.openxmlformats.org/officeDocument/2006/relationships/slideLayout" Target="../slideLayouts/slideLayout2.xml"/><Relationship Id="rId5"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5.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2.xml"/><Relationship Id="rId5" Type="http://schemas.openxmlformats.org/officeDocument/2006/relationships/notesSlide" Target="../notesSlides/notesSlide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3.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hyperlink" Target="https://www.geeksforgeeks.org/difference-between-loading-and-linking/" TargetMode="External"/><Relationship Id="rId2" Type="http://schemas.openxmlformats.org/officeDocument/2006/relationships/slideLayout" Target="../slideLayouts/slideLayout2.xml"/><Relationship Id="rId3"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05" name=""/>
        <p:cNvGrpSpPr/>
        <p:nvPr/>
      </p:nvGrpSpPr>
      <p:grpSpPr>
        <a:xfrm>
          <a:off x="0" y="0"/>
          <a:ext cx="0" cy="0"/>
          <a:chOff x="0" y="0"/>
          <a:chExt cx="0" cy="0"/>
        </a:xfrm>
      </p:grpSpPr>
      <p:sp>
        <p:nvSpPr>
          <p:cNvPr id="1048633" name="Title 1"/>
          <p:cNvSpPr>
            <a:spLocks noGrp="1"/>
          </p:cNvSpPr>
          <p:nvPr>
            <p:ph type="ctrTitle"/>
          </p:nvPr>
        </p:nvSpPr>
        <p:spPr>
          <a:xfrm>
            <a:off x="1905000" y="381000"/>
            <a:ext cx="6781800" cy="1472184"/>
          </a:xfrm>
        </p:spPr>
        <p:txBody>
          <a:bodyPr/>
          <a:p>
            <a:r>
              <a:rPr dirty="0" lang="en-US">
                <a:latin typeface="Times New Roman" panose="02020603050405020304" pitchFamily="18" charset="0"/>
                <a:cs typeface="Times New Roman" panose="02020603050405020304" pitchFamily="18" charset="0"/>
              </a:rPr>
              <a:t> Chapter -5</a:t>
            </a:r>
          </a:p>
        </p:txBody>
      </p:sp>
      <p:sp>
        <p:nvSpPr>
          <p:cNvPr id="1048634" name="Subtitle 2"/>
          <p:cNvSpPr>
            <a:spLocks noGrp="1"/>
          </p:cNvSpPr>
          <p:nvPr>
            <p:ph type="subTitle" idx="1"/>
          </p:nvPr>
        </p:nvSpPr>
        <p:spPr>
          <a:xfrm>
            <a:off x="2209800" y="1981200"/>
            <a:ext cx="6172200" cy="4267200"/>
          </a:xfrm>
        </p:spPr>
        <p:txBody>
          <a:bodyPr>
            <a:normAutofit/>
          </a:bodyPr>
          <a:p>
            <a:r>
              <a:rPr dirty="0" sz="4300" lang="en-US">
                <a:solidFill>
                  <a:srgbClr val="4F271C">
                    <a:satMod val="130000"/>
                  </a:srgbClr>
                </a:solidFill>
                <a:effectLst>
                  <a:outerShdw algn="tl" blurRad="50000" dir="5400000" dist="30000" rotWithShape="0">
                    <a:srgbClr val="000000">
                      <a:alpha val="30000"/>
                    </a:srgbClr>
                  </a:outerShdw>
                </a:effectLst>
                <a:latin typeface="Times New Roman" panose="02020603050405020304" pitchFamily="18" charset="0"/>
                <a:ea typeface="+mj-ea"/>
                <a:cs typeface="Times New Roman" panose="02020603050405020304" pitchFamily="18" charset="0"/>
              </a:rPr>
              <a:t>Memory Management</a:t>
            </a:r>
          </a:p>
          <a:p>
            <a:endParaRPr dirty="0" sz="4300" lang="en-US">
              <a:solidFill>
                <a:srgbClr val="4F271C">
                  <a:satMod val="130000"/>
                </a:srgbClr>
              </a:solidFill>
              <a:effectLst>
                <a:outerShdw algn="tl" blurRad="50000" dir="5400000" dist="30000" rotWithShape="0">
                  <a:srgbClr val="000000">
                    <a:alpha val="30000"/>
                  </a:srgbClr>
                </a:outerShdw>
              </a:effectLst>
              <a:latin typeface="Times New Roman" panose="02020603050405020304" pitchFamily="18" charset="0"/>
              <a:ea typeface="+mj-ea"/>
              <a:cs typeface="Times New Roman" panose="02020603050405020304" pitchFamily="18" charset="0"/>
            </a:endParaRPr>
          </a:p>
          <a:p>
            <a:endParaRPr dirty="0" sz="4300" lang="en-US">
              <a:solidFill>
                <a:srgbClr val="4F271C">
                  <a:satMod val="130000"/>
                </a:srgbClr>
              </a:solidFill>
              <a:effectLst>
                <a:outerShdw algn="tl" blurRad="50000" dir="5400000" dist="30000" rotWithShape="0">
                  <a:srgbClr val="000000">
                    <a:alpha val="30000"/>
                  </a:srgbClr>
                </a:outerShdw>
              </a:effectLst>
              <a:latin typeface="Times New Roman" panose="02020603050405020304" pitchFamily="18" charset="0"/>
              <a:ea typeface="+mj-ea"/>
              <a:cs typeface="Times New Roman" panose="02020603050405020304" pitchFamily="18" charset="0"/>
            </a:endParaRPr>
          </a:p>
          <a:p>
            <a:endParaRPr dirty="0" sz="4300" lang="en-US">
              <a:solidFill>
                <a:srgbClr val="4F271C">
                  <a:satMod val="130000"/>
                </a:srgbClr>
              </a:solidFill>
              <a:effectLst>
                <a:outerShdw algn="tl" blurRad="50000" dir="5400000" dist="30000" rotWithShape="0">
                  <a:srgbClr val="000000">
                    <a:alpha val="30000"/>
                  </a:srgbClr>
                </a:outerShdw>
              </a:effectLst>
              <a:latin typeface="Times New Roman" panose="02020603050405020304" pitchFamily="18" charset="0"/>
              <a:ea typeface="+mj-ea"/>
              <a:cs typeface="Times New Roman" panose="02020603050405020304" pitchFamily="18" charset="0"/>
            </a:endParaRPr>
          </a:p>
          <a:p>
            <a:pPr algn="r"/>
            <a:r>
              <a:rPr dirty="0" sz="2600" lang="en-US">
                <a:solidFill>
                  <a:srgbClr val="4F271C">
                    <a:satMod val="130000"/>
                  </a:srgbClr>
                </a:solidFill>
                <a:effectLst>
                  <a:outerShdw algn="tl" blurRad="50000" dir="5400000" dist="30000" rotWithShape="0">
                    <a:srgbClr val="000000">
                      <a:alpha val="30000"/>
                    </a:srgbClr>
                  </a:outerShdw>
                </a:effectLst>
                <a:latin typeface="Times New Roman" panose="02020603050405020304" pitchFamily="18" charset="0"/>
                <a:ea typeface="+mj-ea"/>
                <a:cs typeface="Times New Roman" panose="02020603050405020304" pitchFamily="18" charset="0"/>
              </a:rPr>
              <a:t>Prepared by: Marta G. (MSc) </a:t>
            </a:r>
            <a:endParaRPr dirty="0" sz="1100"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28" name=""/>
        <p:cNvGrpSpPr/>
        <p:nvPr/>
      </p:nvGrpSpPr>
      <p:grpSpPr>
        <a:xfrm>
          <a:off x="0" y="0"/>
          <a:ext cx="0" cy="0"/>
          <a:chOff x="0" y="0"/>
          <a:chExt cx="0" cy="0"/>
        </a:xfrm>
      </p:grpSpPr>
      <p:pic>
        <p:nvPicPr>
          <p:cNvPr id="2097160" name="Content Placeholder 4"/>
          <p:cNvPicPr>
            <a:picLocks noChangeAspect="1" noGrp="1"/>
          </p:cNvPicPr>
          <p:nvPr>
            <p:ph idx="1"/>
          </p:nvPr>
        </p:nvPicPr>
        <p:blipFill>
          <a:blip xmlns:r="http://schemas.openxmlformats.org/officeDocument/2006/relationships" r:embed="rId1"/>
          <a:stretch>
            <a:fillRect/>
          </a:stretch>
        </p:blipFill>
        <p:spPr>
          <a:xfrm>
            <a:off x="1447800" y="457200"/>
            <a:ext cx="6591300" cy="1039804"/>
          </a:xfrm>
        </p:spPr>
      </p:pic>
      <p:pic>
        <p:nvPicPr>
          <p:cNvPr id="2097161" name="Picture 6"/>
          <p:cNvPicPr>
            <a:picLocks noChangeAspect="1"/>
          </p:cNvPicPr>
          <p:nvPr/>
        </p:nvPicPr>
        <p:blipFill>
          <a:blip xmlns:r="http://schemas.openxmlformats.org/officeDocument/2006/relationships" r:embed="rId2"/>
          <a:stretch>
            <a:fillRect/>
          </a:stretch>
        </p:blipFill>
        <p:spPr>
          <a:xfrm>
            <a:off x="381001" y="1752600"/>
            <a:ext cx="3223620" cy="2514600"/>
          </a:xfrm>
          <a:prstGeom prst="rect"/>
        </p:spPr>
      </p:pic>
      <p:pic>
        <p:nvPicPr>
          <p:cNvPr id="2097162" name="Picture 8"/>
          <p:cNvPicPr>
            <a:picLocks noChangeAspect="1"/>
          </p:cNvPicPr>
          <p:nvPr/>
        </p:nvPicPr>
        <p:blipFill>
          <a:blip xmlns:r="http://schemas.openxmlformats.org/officeDocument/2006/relationships" r:embed="rId3"/>
          <a:stretch>
            <a:fillRect/>
          </a:stretch>
        </p:blipFill>
        <p:spPr>
          <a:xfrm>
            <a:off x="4724400" y="1497004"/>
            <a:ext cx="4058652" cy="3913196"/>
          </a:xfrm>
          <a:prstGeom prst="rect"/>
        </p:spPr>
      </p:pic>
      <p:pic>
        <p:nvPicPr>
          <p:cNvPr id="2097163" name="Picture 10"/>
          <p:cNvPicPr>
            <a:picLocks noChangeAspect="1"/>
          </p:cNvPicPr>
          <p:nvPr/>
        </p:nvPicPr>
        <p:blipFill>
          <a:blip xmlns:r="http://schemas.openxmlformats.org/officeDocument/2006/relationships" r:embed="rId4"/>
          <a:stretch>
            <a:fillRect/>
          </a:stretch>
        </p:blipFill>
        <p:spPr>
          <a:xfrm>
            <a:off x="152400" y="5568476"/>
            <a:ext cx="8534400" cy="1289524"/>
          </a:xfrm>
          <a:prstGeom prst="rec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29" name=""/>
        <p:cNvGrpSpPr/>
        <p:nvPr/>
      </p:nvGrpSpPr>
      <p:grpSpPr>
        <a:xfrm>
          <a:off x="0" y="0"/>
          <a:ext cx="0" cy="0"/>
          <a:chOff x="0" y="0"/>
          <a:chExt cx="0" cy="0"/>
        </a:xfrm>
      </p:grpSpPr>
      <p:pic>
        <p:nvPicPr>
          <p:cNvPr id="2097164" name="Content Placeholder 4"/>
          <p:cNvPicPr>
            <a:picLocks noChangeAspect="1" noGrp="1"/>
          </p:cNvPicPr>
          <p:nvPr>
            <p:ph idx="1"/>
          </p:nvPr>
        </p:nvPicPr>
        <p:blipFill>
          <a:blip xmlns:r="http://schemas.openxmlformats.org/officeDocument/2006/relationships" r:embed="rId1"/>
          <a:stretch>
            <a:fillRect/>
          </a:stretch>
        </p:blipFill>
        <p:spPr>
          <a:xfrm>
            <a:off x="762000" y="2133600"/>
            <a:ext cx="8077200" cy="3264503"/>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a:xfrm>
          <a:off x="0" y="0"/>
          <a:ext cx="0" cy="0"/>
          <a:chOff x="0" y="0"/>
          <a:chExt cx="0" cy="0"/>
        </a:xfrm>
      </p:grpSpPr>
      <p:sp>
        <p:nvSpPr>
          <p:cNvPr id="1048672" name="Rectangle 1026"/>
          <p:cNvSpPr>
            <a:spLocks noGrp="1" noChangeArrowheads="1"/>
          </p:cNvSpPr>
          <p:nvPr>
            <p:ph type="title"/>
          </p:nvPr>
        </p:nvSpPr>
        <p:spPr>
          <a:xfrm>
            <a:off x="762000" y="235424"/>
            <a:ext cx="7848600" cy="457200"/>
          </a:xfrm>
        </p:spPr>
        <p:txBody>
          <a:bodyPr>
            <a:noAutofit/>
          </a:bodyPr>
          <a:p>
            <a:r>
              <a:rPr b="1" dirty="0" sz="2800" lang="en-US"/>
              <a:t>Binding of Instructions and Data to Memory</a:t>
            </a:r>
          </a:p>
        </p:txBody>
      </p:sp>
      <p:sp>
        <p:nvSpPr>
          <p:cNvPr id="1048673" name="Rectangle 1027"/>
          <p:cNvSpPr>
            <a:spLocks noGrp="1" noChangeArrowheads="1"/>
          </p:cNvSpPr>
          <p:nvPr>
            <p:ph idx="1"/>
          </p:nvPr>
        </p:nvSpPr>
        <p:spPr>
          <a:xfrm>
            <a:off x="1047750" y="2057400"/>
            <a:ext cx="7562850" cy="4114800"/>
          </a:xfrm>
        </p:spPr>
        <p:txBody>
          <a:bodyPr>
            <a:normAutofit fontScale="91667" lnSpcReduction="20000"/>
          </a:bodyPr>
          <a:p>
            <a:pPr>
              <a:spcAft>
                <a:spcPts val="600"/>
              </a:spcAft>
            </a:pPr>
            <a:r>
              <a:rPr b="1" dirty="0" sz="2400" lang="en-US">
                <a:latin typeface="Times New Roman" panose="02020603050405020304" pitchFamily="18" charset="0"/>
                <a:cs typeface="Times New Roman" panose="02020603050405020304" pitchFamily="18" charset="0"/>
              </a:rPr>
              <a:t>Compile time</a:t>
            </a:r>
            <a:r>
              <a:rPr dirty="0" sz="2400" lang="en-US">
                <a:latin typeface="Times New Roman" panose="02020603050405020304" pitchFamily="18" charset="0"/>
                <a:cs typeface="Times New Roman" panose="02020603050405020304" pitchFamily="18" charset="0"/>
              </a:rPr>
              <a:t>:  </a:t>
            </a:r>
            <a:r>
              <a:rPr b="0" dirty="0" sz="2400" i="0" lang="en-US">
                <a:effectLst/>
                <a:latin typeface="Times New Roman" panose="02020603050405020304" pitchFamily="18" charset="0"/>
                <a:cs typeface="Times New Roman" panose="02020603050405020304" pitchFamily="18" charset="0"/>
              </a:rPr>
              <a:t>If we initially know where the process is residing in the memory at the time of compilation, then absolute code can be generated. If the starting location changes, then the code has to be recompiled.</a:t>
            </a:r>
          </a:p>
          <a:p>
            <a:pPr>
              <a:spcAft>
                <a:spcPts val="600"/>
              </a:spcAft>
            </a:pPr>
            <a:r>
              <a:rPr b="1" dirty="0" sz="2400" lang="en-US">
                <a:latin typeface="Times New Roman" panose="02020603050405020304" pitchFamily="18" charset="0"/>
                <a:cs typeface="Times New Roman" panose="02020603050405020304" pitchFamily="18" charset="0"/>
              </a:rPr>
              <a:t>Load time</a:t>
            </a:r>
            <a:r>
              <a:rPr dirty="0" sz="2400" lang="en-US">
                <a:latin typeface="Times New Roman" panose="02020603050405020304" pitchFamily="18" charset="0"/>
                <a:cs typeface="Times New Roman" panose="02020603050405020304" pitchFamily="18" charset="0"/>
              </a:rPr>
              <a:t>: </a:t>
            </a:r>
            <a:r>
              <a:rPr b="0" dirty="0" sz="2600" i="0" lang="en-US">
                <a:solidFill>
                  <a:srgbClr val="40424E"/>
                </a:solidFill>
                <a:effectLst/>
                <a:latin typeface="Times New Roman" panose="02020603050405020304" pitchFamily="18" charset="0"/>
                <a:cs typeface="Times New Roman" panose="02020603050405020304" pitchFamily="18" charset="0"/>
              </a:rPr>
              <a:t>If the memory address where the process resides is not known at the compile time, then the compiler</a:t>
            </a:r>
            <a:r>
              <a:rPr dirty="0" sz="2600" lang="en-US">
                <a:latin typeface="Times New Roman" panose="02020603050405020304" pitchFamily="18" charset="0"/>
                <a:cs typeface="Times New Roman" panose="02020603050405020304" pitchFamily="18" charset="0"/>
              </a:rPr>
              <a:t> </a:t>
            </a:r>
            <a:r>
              <a:rPr dirty="0" sz="2400" lang="en-US">
                <a:latin typeface="Times New Roman" panose="02020603050405020304" pitchFamily="18" charset="0"/>
                <a:cs typeface="Times New Roman" panose="02020603050405020304" pitchFamily="18" charset="0"/>
              </a:rPr>
              <a:t>must generate </a:t>
            </a:r>
            <a:r>
              <a:rPr dirty="0" sz="2400" i="1" lang="en-US">
                <a:latin typeface="Times New Roman" panose="02020603050405020304" pitchFamily="18" charset="0"/>
                <a:cs typeface="Times New Roman" panose="02020603050405020304" pitchFamily="18" charset="0"/>
              </a:rPr>
              <a:t>relocatable</a:t>
            </a:r>
            <a:r>
              <a:rPr dirty="0" sz="2400" lang="en-US">
                <a:latin typeface="Times New Roman" panose="02020603050405020304" pitchFamily="18" charset="0"/>
                <a:cs typeface="Times New Roman" panose="02020603050405020304" pitchFamily="18" charset="0"/>
              </a:rPr>
              <a:t> code if memory location is not known at compile time.</a:t>
            </a:r>
          </a:p>
          <a:p>
            <a:pPr>
              <a:spcAft>
                <a:spcPts val="600"/>
              </a:spcAft>
            </a:pPr>
            <a:r>
              <a:rPr b="1" dirty="0" sz="2400" lang="en-US">
                <a:latin typeface="Times New Roman" panose="02020603050405020304" pitchFamily="18" charset="0"/>
                <a:cs typeface="Times New Roman" panose="02020603050405020304" pitchFamily="18" charset="0"/>
              </a:rPr>
              <a:t>Execution time</a:t>
            </a:r>
            <a:r>
              <a:rPr dirty="0" sz="2400" lang="en-US">
                <a:latin typeface="Times New Roman" panose="02020603050405020304" pitchFamily="18" charset="0"/>
                <a:cs typeface="Times New Roman" panose="02020603050405020304" pitchFamily="18" charset="0"/>
              </a:rPr>
              <a:t>:  Binding delayed until run time if the process can be moved during its execution from one memory segment to another.  Need hardware support for address maps (e.g., </a:t>
            </a:r>
            <a:r>
              <a:rPr dirty="0" sz="2400" i="1" lang="en-US">
                <a:latin typeface="Times New Roman" panose="02020603050405020304" pitchFamily="18" charset="0"/>
                <a:cs typeface="Times New Roman" panose="02020603050405020304" pitchFamily="18" charset="0"/>
              </a:rPr>
              <a:t>base</a:t>
            </a:r>
            <a:r>
              <a:rPr dirty="0" sz="2400" lang="en-US">
                <a:latin typeface="Times New Roman" panose="02020603050405020304" pitchFamily="18" charset="0"/>
                <a:cs typeface="Times New Roman" panose="02020603050405020304" pitchFamily="18" charset="0"/>
              </a:rPr>
              <a:t> and </a:t>
            </a:r>
            <a:r>
              <a:rPr dirty="0" sz="2400" i="1" lang="en-US">
                <a:latin typeface="Times New Roman" panose="02020603050405020304" pitchFamily="18" charset="0"/>
                <a:cs typeface="Times New Roman" panose="02020603050405020304" pitchFamily="18" charset="0"/>
              </a:rPr>
              <a:t>limit registers</a:t>
            </a:r>
            <a:r>
              <a:rPr dirty="0" sz="2400" lang="en-US">
                <a:latin typeface="Times New Roman" panose="02020603050405020304" pitchFamily="18" charset="0"/>
                <a:cs typeface="Times New Roman" panose="02020603050405020304" pitchFamily="18" charset="0"/>
              </a:rPr>
              <a:t>). </a:t>
            </a:r>
          </a:p>
        </p:txBody>
      </p:sp>
      <p:sp>
        <p:nvSpPr>
          <p:cNvPr id="1048674" name="Text Box 1028"/>
          <p:cNvSpPr txBox="1">
            <a:spLocks noChangeArrowheads="1"/>
          </p:cNvSpPr>
          <p:nvPr/>
        </p:nvSpPr>
        <p:spPr bwMode="auto">
          <a:xfrm>
            <a:off x="1039789" y="956101"/>
            <a:ext cx="8104211" cy="830997"/>
          </a:xfrm>
          <a:prstGeom prst="rect"/>
          <a:noFill/>
          <a:ln>
            <a:noFill/>
          </a:ln>
          <a:effectLst/>
        </p:spPr>
        <p:txBody>
          <a:bodyPr anchor="ctr" wrap="square">
            <a:spAutoFit/>
          </a:bodyPr>
          <a:p>
            <a:pPr algn="l">
              <a:spcBef>
                <a:spcPct val="50000"/>
              </a:spcBef>
            </a:pPr>
            <a:r>
              <a:rPr dirty="0" sz="2400" lang="en-US">
                <a:latin typeface="Times New Roman" panose="02020603050405020304" pitchFamily="18" charset="0"/>
                <a:cs typeface="Times New Roman" panose="02020603050405020304" pitchFamily="18" charset="0"/>
              </a:rPr>
              <a:t>Address binding of instructions and data to memory addresses can happen at three different stages.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34" name=""/>
        <p:cNvGrpSpPr/>
        <p:nvPr/>
      </p:nvGrpSpPr>
      <p:grpSpPr>
        <a:xfrm>
          <a:off x="0" y="0"/>
          <a:ext cx="0" cy="0"/>
          <a:chOff x="0" y="0"/>
          <a:chExt cx="0" cy="0"/>
        </a:xfrm>
      </p:grpSpPr>
      <p:sp>
        <p:nvSpPr>
          <p:cNvPr id="1048685" name="Title 1"/>
          <p:cNvSpPr>
            <a:spLocks noGrp="1"/>
          </p:cNvSpPr>
          <p:nvPr>
            <p:ph type="title"/>
          </p:nvPr>
        </p:nvSpPr>
        <p:spPr/>
        <p:txBody>
          <a:bodyPr/>
          <a:p>
            <a:r>
              <a:rPr dirty="0" lang="en-US" err="1">
                <a:latin typeface="Times New Roman" panose="02020603050405020304" pitchFamily="18" charset="0"/>
                <a:cs typeface="Times New Roman" panose="02020603050405020304" pitchFamily="18" charset="0"/>
              </a:rPr>
              <a:t>Cont</a:t>
            </a:r>
            <a:r>
              <a:rPr dirty="0" lang="en-US">
                <a:latin typeface="Times New Roman" panose="02020603050405020304" pitchFamily="18" charset="0"/>
                <a:cs typeface="Times New Roman" panose="02020603050405020304" pitchFamily="18" charset="0"/>
              </a:rPr>
              <a:t>…</a:t>
            </a:r>
          </a:p>
        </p:txBody>
      </p:sp>
      <p:sp>
        <p:nvSpPr>
          <p:cNvPr id="1048686" name="Content Placeholder 2"/>
          <p:cNvSpPr>
            <a:spLocks noGrp="1"/>
          </p:cNvSpPr>
          <p:nvPr>
            <p:ph sz="half" idx="1"/>
          </p:nvPr>
        </p:nvSpPr>
        <p:spPr>
          <a:xfrm>
            <a:off x="990600" y="1600200"/>
            <a:ext cx="4149347" cy="4303903"/>
          </a:xfrm>
        </p:spPr>
        <p:txBody>
          <a:bodyPr>
            <a:normAutofit fontScale="50000" lnSpcReduction="20000"/>
          </a:bodyPr>
          <a:p>
            <a:r>
              <a:rPr dirty="0" sz="4400" lang="en-US">
                <a:solidFill>
                  <a:srgbClr val="363638"/>
                </a:solidFill>
                <a:latin typeface="Times New Roman" panose="02020603050405020304" pitchFamily="18" charset="0"/>
                <a:cs typeface="Times New Roman" panose="02020603050405020304" pitchFamily="18" charset="0"/>
              </a:rPr>
              <a:t>B</a:t>
            </a:r>
            <a:r>
              <a:rPr b="0" dirty="0" sz="4400" i="0" lang="en-US">
                <a:solidFill>
                  <a:srgbClr val="363638"/>
                </a:solidFill>
                <a:effectLst/>
                <a:latin typeface="Times New Roman" panose="02020603050405020304" pitchFamily="18" charset="0"/>
                <a:cs typeface="Times New Roman" panose="02020603050405020304" pitchFamily="18" charset="0"/>
              </a:rPr>
              <a:t>inding can be done at compile/link</a:t>
            </a:r>
            <a:br>
              <a:rPr b="0" dirty="0" sz="4400" i="0" lang="en-US">
                <a:solidFill>
                  <a:srgbClr val="363638"/>
                </a:solidFill>
                <a:effectLst/>
                <a:latin typeface="Times New Roman" panose="02020603050405020304" pitchFamily="18" charset="0"/>
                <a:cs typeface="Times New Roman" panose="02020603050405020304" pitchFamily="18" charset="0"/>
              </a:rPr>
            </a:br>
            <a:r>
              <a:rPr b="0" dirty="0" sz="4400" i="0" lang="en-US">
                <a:solidFill>
                  <a:srgbClr val="363638"/>
                </a:solidFill>
                <a:effectLst/>
                <a:latin typeface="Times New Roman" panose="02020603050405020304" pitchFamily="18" charset="0"/>
                <a:cs typeface="Times New Roman" panose="02020603050405020304" pitchFamily="18" charset="0"/>
              </a:rPr>
              <a:t>time. Converts symbolic to relocatable.</a:t>
            </a:r>
            <a:br>
              <a:rPr b="0" dirty="0" sz="4400" i="0" lang="en-US">
                <a:solidFill>
                  <a:srgbClr val="363638"/>
                </a:solidFill>
                <a:effectLst/>
                <a:latin typeface="Times New Roman" panose="02020603050405020304" pitchFamily="18" charset="0"/>
                <a:cs typeface="Times New Roman" panose="02020603050405020304" pitchFamily="18" charset="0"/>
              </a:rPr>
            </a:br>
            <a:r>
              <a:rPr b="0" dirty="0" sz="4400" i="0" lang="en-US">
                <a:solidFill>
                  <a:srgbClr val="363638"/>
                </a:solidFill>
                <a:effectLst/>
                <a:latin typeface="Times New Roman" panose="02020603050405020304" pitchFamily="18" charset="0"/>
                <a:cs typeface="Times New Roman" panose="02020603050405020304" pitchFamily="18" charset="0"/>
              </a:rPr>
              <a:t>Data used within compiled source is offset</a:t>
            </a:r>
            <a:br>
              <a:rPr b="0" dirty="0" sz="4400" i="0" lang="en-US">
                <a:solidFill>
                  <a:srgbClr val="363638"/>
                </a:solidFill>
                <a:effectLst/>
                <a:latin typeface="Times New Roman" panose="02020603050405020304" pitchFamily="18" charset="0"/>
                <a:cs typeface="Times New Roman" panose="02020603050405020304" pitchFamily="18" charset="0"/>
              </a:rPr>
            </a:br>
            <a:r>
              <a:rPr b="0" dirty="0" sz="4400" i="0" lang="en-US">
                <a:solidFill>
                  <a:srgbClr val="363638"/>
                </a:solidFill>
                <a:effectLst/>
                <a:latin typeface="Times New Roman" panose="02020603050405020304" pitchFamily="18" charset="0"/>
                <a:cs typeface="Times New Roman" panose="02020603050405020304" pitchFamily="18" charset="0"/>
              </a:rPr>
              <a:t>within object module.</a:t>
            </a:r>
            <a:endParaRPr dirty="0" sz="4400" lang="en-US">
              <a:solidFill>
                <a:srgbClr val="363638"/>
              </a:solidFill>
              <a:latin typeface="Times New Roman" panose="02020603050405020304" pitchFamily="18" charset="0"/>
              <a:cs typeface="Times New Roman" panose="02020603050405020304" pitchFamily="18" charset="0"/>
            </a:endParaRPr>
          </a:p>
          <a:p>
            <a:r>
              <a:rPr b="0" dirty="0" sz="4400" i="0" lang="en-US">
                <a:solidFill>
                  <a:srgbClr val="363638"/>
                </a:solidFill>
                <a:effectLst/>
                <a:latin typeface="Times New Roman" panose="02020603050405020304" pitchFamily="18" charset="0"/>
                <a:cs typeface="Times New Roman" panose="02020603050405020304" pitchFamily="18" charset="0"/>
              </a:rPr>
              <a:t>Can be done at load time.</a:t>
            </a:r>
            <a:br>
              <a:rPr b="0" dirty="0" sz="4400" i="0" lang="en-US">
                <a:solidFill>
                  <a:srgbClr val="363638"/>
                </a:solidFill>
                <a:effectLst/>
                <a:latin typeface="Times New Roman" panose="02020603050405020304" pitchFamily="18" charset="0"/>
                <a:cs typeface="Times New Roman" panose="02020603050405020304" pitchFamily="18" charset="0"/>
              </a:rPr>
            </a:br>
            <a:r>
              <a:rPr b="0" dirty="0" sz="4400" i="0" lang="en-US">
                <a:solidFill>
                  <a:srgbClr val="363638"/>
                </a:solidFill>
                <a:effectLst/>
                <a:latin typeface="Times New Roman" panose="02020603050405020304" pitchFamily="18" charset="0"/>
                <a:cs typeface="Times New Roman" panose="02020603050405020304" pitchFamily="18" charset="0"/>
              </a:rPr>
              <a:t>Binds relocatable to physical.</a:t>
            </a:r>
            <a:endParaRPr dirty="0" sz="4400" lang="en-US">
              <a:solidFill>
                <a:srgbClr val="363638"/>
              </a:solidFill>
              <a:latin typeface="Times New Roman" panose="02020603050405020304" pitchFamily="18" charset="0"/>
              <a:cs typeface="Times New Roman" panose="02020603050405020304" pitchFamily="18" charset="0"/>
            </a:endParaRPr>
          </a:p>
          <a:p>
            <a:r>
              <a:rPr b="0" dirty="0" sz="4400" i="0" lang="en-US">
                <a:solidFill>
                  <a:srgbClr val="363638"/>
                </a:solidFill>
                <a:effectLst/>
                <a:latin typeface="Times New Roman" panose="02020603050405020304" pitchFamily="18" charset="0"/>
                <a:cs typeface="Times New Roman" panose="02020603050405020304" pitchFamily="18" charset="0"/>
              </a:rPr>
              <a:t>Can be done at run time.</a:t>
            </a:r>
            <a:br>
              <a:rPr b="0" dirty="0" sz="4400" i="0" lang="en-US">
                <a:solidFill>
                  <a:srgbClr val="363638"/>
                </a:solidFill>
                <a:effectLst/>
                <a:latin typeface="Times New Roman" panose="02020603050405020304" pitchFamily="18" charset="0"/>
                <a:cs typeface="Times New Roman" panose="02020603050405020304" pitchFamily="18" charset="0"/>
              </a:rPr>
            </a:br>
            <a:r>
              <a:rPr b="0" dirty="0" sz="4400" i="0" lang="en-US">
                <a:solidFill>
                  <a:srgbClr val="363638"/>
                </a:solidFill>
                <a:effectLst/>
                <a:latin typeface="Times New Roman" panose="02020603050405020304" pitchFamily="18" charset="0"/>
                <a:cs typeface="Times New Roman" panose="02020603050405020304" pitchFamily="18" charset="0"/>
              </a:rPr>
              <a:t>Implies that the code can be</a:t>
            </a:r>
            <a:br>
              <a:rPr b="0" dirty="0" sz="4400" i="0" lang="en-US">
                <a:solidFill>
                  <a:srgbClr val="363638"/>
                </a:solidFill>
                <a:effectLst/>
                <a:latin typeface="Times New Roman" panose="02020603050405020304" pitchFamily="18" charset="0"/>
                <a:cs typeface="Times New Roman" panose="02020603050405020304" pitchFamily="18" charset="0"/>
              </a:rPr>
            </a:br>
            <a:r>
              <a:rPr b="0" dirty="0" sz="4400" i="0" lang="en-US">
                <a:solidFill>
                  <a:srgbClr val="363638"/>
                </a:solidFill>
                <a:effectLst/>
                <a:latin typeface="Times New Roman" panose="02020603050405020304" pitchFamily="18" charset="0"/>
                <a:cs typeface="Times New Roman" panose="02020603050405020304" pitchFamily="18" charset="0"/>
              </a:rPr>
              <a:t>moved around during execution.</a:t>
            </a:r>
            <a:r>
              <a:rPr dirty="0" sz="5800" lang="en-US">
                <a:latin typeface="Times New Roman" panose="02020603050405020304" pitchFamily="18" charset="0"/>
                <a:cs typeface="Times New Roman" panose="02020603050405020304" pitchFamily="18" charset="0"/>
              </a:rPr>
              <a:t> </a:t>
            </a:r>
            <a:br>
              <a:rPr dirty="0" sz="4400" lang="en-US">
                <a:latin typeface="Times New Roman" panose="02020603050405020304" pitchFamily="18" charset="0"/>
                <a:cs typeface="Times New Roman" panose="02020603050405020304" pitchFamily="18" charset="0"/>
              </a:rPr>
            </a:br>
            <a:endParaRPr dirty="0" sz="4400" lang="en-US">
              <a:latin typeface="Times New Roman" panose="02020603050405020304" pitchFamily="18" charset="0"/>
              <a:cs typeface="Times New Roman" panose="02020603050405020304" pitchFamily="18" charset="0"/>
            </a:endParaRPr>
          </a:p>
          <a:p>
            <a:pPr indent="0" marL="82296">
              <a:buNone/>
            </a:pPr>
            <a:endParaRPr dirty="0" lang="en-US"/>
          </a:p>
        </p:txBody>
      </p:sp>
      <p:pic>
        <p:nvPicPr>
          <p:cNvPr id="2097165" name="Content Placeholder 4"/>
          <p:cNvPicPr>
            <a:picLocks noChangeAspect="1" noGrp="1"/>
          </p:cNvPicPr>
          <p:nvPr>
            <p:ph sz="half" idx="2"/>
          </p:nvPr>
        </p:nvPicPr>
        <p:blipFill>
          <a:blip xmlns:r="http://schemas.openxmlformats.org/officeDocument/2006/relationships" r:embed="rId1"/>
          <a:stretch>
            <a:fillRect/>
          </a:stretch>
        </p:blipFill>
        <p:spPr>
          <a:xfrm>
            <a:off x="5029200" y="533401"/>
            <a:ext cx="3905250" cy="5882640"/>
          </a:xfrm>
          <a:prstGeom prst="rec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35" name=""/>
        <p:cNvGrpSpPr/>
        <p:nvPr/>
      </p:nvGrpSpPr>
      <p:grpSpPr>
        <a:xfrm>
          <a:off x="0" y="0"/>
          <a:ext cx="0" cy="0"/>
          <a:chOff x="0" y="0"/>
          <a:chExt cx="0" cy="0"/>
        </a:xfrm>
      </p:grpSpPr>
      <p:sp>
        <p:nvSpPr>
          <p:cNvPr id="1048687" name="Title 1"/>
          <p:cNvSpPr>
            <a:spLocks noGrp="1"/>
          </p:cNvSpPr>
          <p:nvPr>
            <p:ph type="title"/>
          </p:nvPr>
        </p:nvSpPr>
        <p:spPr>
          <a:xfrm>
            <a:off x="1435608" y="274638"/>
            <a:ext cx="7498080" cy="334962"/>
          </a:xfrm>
        </p:spPr>
        <p:txBody>
          <a:bodyPr>
            <a:normAutofit fontScale="90000"/>
          </a:bodyPr>
          <a:p>
            <a:r>
              <a:rPr b="0" dirty="0" sz="3600" i="0" lang="en-US">
                <a:solidFill>
                  <a:srgbClr val="000000"/>
                </a:solidFill>
                <a:effectLst/>
                <a:latin typeface="Arial" panose="020B0604020202020204" pitchFamily="34" charset="0"/>
              </a:rPr>
              <a:t>Static or Dynamic Loading </a:t>
            </a:r>
            <a:endParaRPr dirty="0" sz="3600" lang="en-US"/>
          </a:p>
        </p:txBody>
      </p:sp>
      <p:sp>
        <p:nvSpPr>
          <p:cNvPr id="1048688" name="Content Placeholder 2"/>
          <p:cNvSpPr>
            <a:spLocks noGrp="1"/>
          </p:cNvSpPr>
          <p:nvPr>
            <p:ph idx="1"/>
          </p:nvPr>
        </p:nvSpPr>
        <p:spPr>
          <a:xfrm>
            <a:off x="1036321" y="1295400"/>
            <a:ext cx="7498080" cy="5181600"/>
          </a:xfrm>
        </p:spPr>
        <p:txBody>
          <a:bodyPr>
            <a:normAutofit/>
          </a:bodyPr>
          <a:p>
            <a:r>
              <a:rPr b="0" dirty="0" sz="2400" i="0" lang="en-US">
                <a:solidFill>
                  <a:srgbClr val="000000"/>
                </a:solidFill>
                <a:effectLst/>
                <a:latin typeface="Times New Roman" panose="02020603050405020304" pitchFamily="18" charset="0"/>
                <a:cs typeface="Times New Roman" panose="02020603050405020304" pitchFamily="18" charset="0"/>
              </a:rPr>
              <a:t>The choice between Static or Dynamic Loading is to be made at the time of computer program being developed. </a:t>
            </a:r>
          </a:p>
          <a:p>
            <a:pPr indent="0" marL="0">
              <a:buNone/>
            </a:pPr>
            <a:r>
              <a:rPr dirty="0" sz="2800" lang="en-US">
                <a:solidFill>
                  <a:srgbClr val="000000"/>
                </a:solidFill>
                <a:latin typeface="Arial" panose="020B0604020202020204" pitchFamily="34" charset="0"/>
              </a:rPr>
              <a:t>Static loading </a:t>
            </a:r>
          </a:p>
          <a:p>
            <a:pPr algn="just"/>
            <a:r>
              <a:rPr b="0" dirty="0" sz="2400" i="0" lang="en-US">
                <a:solidFill>
                  <a:srgbClr val="000000"/>
                </a:solidFill>
                <a:effectLst/>
                <a:latin typeface="Times New Roman" panose="02020603050405020304" pitchFamily="18" charset="0"/>
                <a:cs typeface="Times New Roman" panose="02020603050405020304" pitchFamily="18" charset="0"/>
              </a:rPr>
              <a:t>If you have to load your program statically, then at the time of compilation, the complete programs will be compiled and linked without leaving any external program or module dependency.</a:t>
            </a:r>
          </a:p>
          <a:p>
            <a:pPr algn="just"/>
            <a:r>
              <a:rPr b="0" dirty="0" sz="2400" i="0" lang="en-US">
                <a:solidFill>
                  <a:srgbClr val="000000"/>
                </a:solidFill>
                <a:effectLst/>
                <a:latin typeface="Times New Roman" panose="02020603050405020304" pitchFamily="18" charset="0"/>
                <a:cs typeface="Times New Roman" panose="02020603050405020304" pitchFamily="18" charset="0"/>
              </a:rPr>
              <a:t>The linker combines the object program with other necessary object modules into an absolute program, which also includes logical addresses.</a:t>
            </a:r>
          </a:p>
          <a:p>
            <a:pPr indent="0" marL="0">
              <a:buNone/>
            </a:pPr>
            <a:endParaRPr dirty="0" sz="2800"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36" name=""/>
        <p:cNvGrpSpPr/>
        <p:nvPr/>
      </p:nvGrpSpPr>
      <p:grpSpPr>
        <a:xfrm>
          <a:off x="0" y="0"/>
          <a:ext cx="0" cy="0"/>
          <a:chOff x="0" y="0"/>
          <a:chExt cx="0" cy="0"/>
        </a:xfrm>
      </p:grpSpPr>
      <p:sp>
        <p:nvSpPr>
          <p:cNvPr id="1048689" name="Rectangle 2"/>
          <p:cNvSpPr>
            <a:spLocks noGrp="1" noChangeArrowheads="1"/>
          </p:cNvSpPr>
          <p:nvPr>
            <p:ph type="title"/>
          </p:nvPr>
        </p:nvSpPr>
        <p:spPr>
          <a:xfrm>
            <a:off x="1667544" y="304800"/>
            <a:ext cx="7266144" cy="685800"/>
          </a:xfrm>
        </p:spPr>
        <p:txBody>
          <a:bodyPr>
            <a:normAutofit fontScale="90000"/>
          </a:bodyPr>
          <a:p>
            <a:r>
              <a:rPr b="0" dirty="0" sz="3600" i="0" lang="en-US">
                <a:solidFill>
                  <a:srgbClr val="000000"/>
                </a:solidFill>
                <a:effectLst/>
                <a:latin typeface="Arial" panose="020B0604020202020204" pitchFamily="34" charset="0"/>
              </a:rPr>
              <a:t>Static or Dynamic Loading     </a:t>
            </a:r>
            <a:r>
              <a:rPr b="0" dirty="0" sz="3600" i="0" lang="en-US" err="1">
                <a:solidFill>
                  <a:srgbClr val="000000"/>
                </a:solidFill>
                <a:effectLst/>
                <a:latin typeface="Arial" panose="020B0604020202020204" pitchFamily="34" charset="0"/>
              </a:rPr>
              <a:t>cont</a:t>
            </a:r>
            <a:r>
              <a:rPr b="0" dirty="0" sz="3600" i="0" lang="en-US">
                <a:solidFill>
                  <a:srgbClr val="000000"/>
                </a:solidFill>
                <a:effectLst/>
                <a:latin typeface="Arial" panose="020B0604020202020204" pitchFamily="34" charset="0"/>
              </a:rPr>
              <a:t>… </a:t>
            </a:r>
            <a:endParaRPr dirty="0" lang="en-US"/>
          </a:p>
        </p:txBody>
      </p:sp>
      <p:sp>
        <p:nvSpPr>
          <p:cNvPr id="1048690" name="Rectangle 3"/>
          <p:cNvSpPr>
            <a:spLocks noGrp="1" noChangeArrowheads="1"/>
          </p:cNvSpPr>
          <p:nvPr>
            <p:ph idx="1"/>
          </p:nvPr>
        </p:nvSpPr>
        <p:spPr>
          <a:xfrm>
            <a:off x="990600" y="1219200"/>
            <a:ext cx="7943088" cy="5334000"/>
          </a:xfrm>
        </p:spPr>
        <p:txBody>
          <a:bodyPr>
            <a:normAutofit fontScale="95833" lnSpcReduction="10000"/>
          </a:bodyPr>
          <a:p>
            <a:pPr indent="0" marL="0">
              <a:buNone/>
            </a:pPr>
            <a:r>
              <a:rPr b="1" dirty="0" sz="2400" lang="en-US">
                <a:solidFill>
                  <a:schemeClr val="tx1"/>
                </a:solidFill>
                <a:latin typeface="Times New Roman" panose="02020603050405020304" pitchFamily="18" charset="0"/>
                <a:cs typeface="Times New Roman" panose="02020603050405020304" pitchFamily="18" charset="0"/>
              </a:rPr>
              <a:t>Dynamic loading </a:t>
            </a:r>
          </a:p>
          <a:p>
            <a:r>
              <a:rPr b="0" dirty="0" sz="2400" i="0" lang="en-US">
                <a:solidFill>
                  <a:srgbClr val="000000"/>
                </a:solidFill>
                <a:effectLst/>
                <a:latin typeface="Times New Roman" panose="02020603050405020304" pitchFamily="18" charset="0"/>
                <a:cs typeface="Times New Roman" panose="02020603050405020304" pitchFamily="18" charset="0"/>
              </a:rPr>
              <a:t>If you are writing a Dynamically loaded program, then your compiler will compile the program and for all the modules which you want to include dynamically, only references will be provided and rest of the work will be done at the time of execution.</a:t>
            </a:r>
            <a:endParaRPr dirty="0" sz="2400" lang="en-US">
              <a:solidFill>
                <a:schemeClr val="tx1"/>
              </a:solidFill>
              <a:latin typeface="Times New Roman" panose="02020603050405020304" pitchFamily="18" charset="0"/>
              <a:cs typeface="Times New Roman" panose="02020603050405020304" pitchFamily="18" charset="0"/>
            </a:endParaRPr>
          </a:p>
          <a:p>
            <a:r>
              <a:rPr dirty="0" sz="2400" lang="en-US">
                <a:solidFill>
                  <a:schemeClr val="tx1"/>
                </a:solidFill>
                <a:latin typeface="Times New Roman" panose="02020603050405020304" pitchFamily="18" charset="0"/>
                <a:cs typeface="Times New Roman" panose="02020603050405020304" pitchFamily="18" charset="0"/>
              </a:rPr>
              <a:t>Routine is not loaded until it is called</a:t>
            </a:r>
          </a:p>
          <a:p>
            <a:r>
              <a:rPr dirty="0" sz="2400" lang="en-US">
                <a:solidFill>
                  <a:schemeClr val="tx1"/>
                </a:solidFill>
                <a:latin typeface="Times New Roman" panose="02020603050405020304" pitchFamily="18" charset="0"/>
                <a:cs typeface="Times New Roman" panose="02020603050405020304" pitchFamily="18" charset="0"/>
              </a:rPr>
              <a:t>Better memory-space utilization; unused routine is never loaded.</a:t>
            </a:r>
          </a:p>
          <a:p>
            <a:r>
              <a:rPr dirty="0" sz="2400" lang="en-US">
                <a:solidFill>
                  <a:schemeClr val="tx1"/>
                </a:solidFill>
                <a:latin typeface="Times New Roman" panose="02020603050405020304" pitchFamily="18" charset="0"/>
                <a:cs typeface="Times New Roman" panose="02020603050405020304" pitchFamily="18" charset="0"/>
              </a:rPr>
              <a:t>Useful when large amounts of code are needed to handle infrequently occurring cases.</a:t>
            </a:r>
          </a:p>
          <a:p>
            <a:r>
              <a:rPr dirty="0" sz="2400" lang="en-US">
                <a:solidFill>
                  <a:schemeClr val="tx1"/>
                </a:solidFill>
                <a:latin typeface="Times New Roman" panose="02020603050405020304" pitchFamily="18" charset="0"/>
                <a:cs typeface="Times New Roman" panose="02020603050405020304" pitchFamily="18" charset="0"/>
              </a:rPr>
              <a:t>No special support from the operating system is required implemented through program design.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39" name=""/>
        <p:cNvGrpSpPr/>
        <p:nvPr/>
      </p:nvGrpSpPr>
      <p:grpSpPr>
        <a:xfrm>
          <a:off x="0" y="0"/>
          <a:ext cx="0" cy="0"/>
          <a:chOff x="0" y="0"/>
          <a:chExt cx="0" cy="0"/>
        </a:xfrm>
      </p:grpSpPr>
      <p:sp>
        <p:nvSpPr>
          <p:cNvPr id="1048694" name="Title 1"/>
          <p:cNvSpPr>
            <a:spLocks noGrp="1"/>
          </p:cNvSpPr>
          <p:nvPr>
            <p:ph type="title"/>
          </p:nvPr>
        </p:nvSpPr>
        <p:spPr/>
        <p:txBody>
          <a:bodyPr/>
          <a:p>
            <a:r>
              <a:rPr dirty="0" lang="en-US" err="1">
                <a:latin typeface="Times New Roman" panose="02020603050405020304" pitchFamily="18" charset="0"/>
                <a:cs typeface="Times New Roman" panose="02020603050405020304" pitchFamily="18" charset="0"/>
              </a:rPr>
              <a:t>Cont</a:t>
            </a:r>
            <a:r>
              <a:rPr dirty="0" lang="en-US">
                <a:latin typeface="Times New Roman" panose="02020603050405020304" pitchFamily="18" charset="0"/>
                <a:cs typeface="Times New Roman" panose="02020603050405020304" pitchFamily="18" charset="0"/>
              </a:rPr>
              <a:t>… </a:t>
            </a:r>
          </a:p>
        </p:txBody>
      </p:sp>
      <p:sp>
        <p:nvSpPr>
          <p:cNvPr id="1048695" name="Content Placeholder 2"/>
          <p:cNvSpPr>
            <a:spLocks noGrp="1"/>
          </p:cNvSpPr>
          <p:nvPr>
            <p:ph idx="1"/>
          </p:nvPr>
        </p:nvSpPr>
        <p:spPr>
          <a:xfrm>
            <a:off x="990600" y="1676400"/>
            <a:ext cx="7543801" cy="4234822"/>
          </a:xfrm>
        </p:spPr>
        <p:txBody>
          <a:bodyPr>
            <a:normAutofit/>
          </a:bodyPr>
          <a:p>
            <a:pPr algn="just" indent="0" marL="0">
              <a:buNone/>
            </a:pPr>
            <a:r>
              <a:rPr b="1" dirty="0" sz="2400" i="0" lang="en-US">
                <a:solidFill>
                  <a:srgbClr val="000000"/>
                </a:solidFill>
                <a:effectLst/>
                <a:latin typeface="Times New Roman" panose="02020603050405020304" pitchFamily="18" charset="0"/>
                <a:cs typeface="Times New Roman" panose="02020603050405020304" pitchFamily="18" charset="0"/>
              </a:rPr>
              <a:t>Generally </a:t>
            </a:r>
          </a:p>
          <a:p>
            <a:pPr algn="just"/>
            <a:r>
              <a:rPr b="0" dirty="0" sz="2400" i="0" lang="en-US">
                <a:solidFill>
                  <a:srgbClr val="000000"/>
                </a:solidFill>
                <a:effectLst/>
                <a:latin typeface="Times New Roman" panose="02020603050405020304" pitchFamily="18" charset="0"/>
                <a:cs typeface="Times New Roman" panose="02020603050405020304" pitchFamily="18" charset="0"/>
              </a:rPr>
              <a:t>At the time of loading, with </a:t>
            </a:r>
            <a:r>
              <a:rPr b="1" dirty="0" sz="2400" i="0" lang="en-US">
                <a:solidFill>
                  <a:srgbClr val="000000"/>
                </a:solidFill>
                <a:effectLst/>
                <a:latin typeface="Times New Roman" panose="02020603050405020304" pitchFamily="18" charset="0"/>
                <a:cs typeface="Times New Roman" panose="02020603050405020304" pitchFamily="18" charset="0"/>
              </a:rPr>
              <a:t>static loading</a:t>
            </a:r>
            <a:r>
              <a:rPr b="0" dirty="0" sz="2400" i="0" lang="en-US">
                <a:solidFill>
                  <a:srgbClr val="000000"/>
                </a:solidFill>
                <a:effectLst/>
                <a:latin typeface="Times New Roman" panose="02020603050405020304" pitchFamily="18" charset="0"/>
                <a:cs typeface="Times New Roman" panose="02020603050405020304" pitchFamily="18" charset="0"/>
              </a:rPr>
              <a:t>, the absolute program (and data) is loaded into memory in order for execution to start.</a:t>
            </a:r>
          </a:p>
          <a:p>
            <a:pPr algn="just"/>
            <a:r>
              <a:rPr b="0" dirty="0" sz="2400" i="0" lang="en-US">
                <a:solidFill>
                  <a:srgbClr val="000000"/>
                </a:solidFill>
                <a:effectLst/>
                <a:latin typeface="Times New Roman" panose="02020603050405020304" pitchFamily="18" charset="0"/>
                <a:cs typeface="Times New Roman" panose="02020603050405020304" pitchFamily="18" charset="0"/>
              </a:rPr>
              <a:t>If you are using </a:t>
            </a:r>
            <a:r>
              <a:rPr b="1" dirty="0" sz="2400" i="0" lang="en-US">
                <a:solidFill>
                  <a:srgbClr val="000000"/>
                </a:solidFill>
                <a:effectLst/>
                <a:latin typeface="Times New Roman" panose="02020603050405020304" pitchFamily="18" charset="0"/>
                <a:cs typeface="Times New Roman" panose="02020603050405020304" pitchFamily="18" charset="0"/>
              </a:rPr>
              <a:t>dynamic loading</a:t>
            </a:r>
            <a:r>
              <a:rPr b="0" dirty="0" sz="2400" i="0" lang="en-US">
                <a:solidFill>
                  <a:srgbClr val="000000"/>
                </a:solidFill>
                <a:effectLst/>
                <a:latin typeface="Times New Roman" panose="02020603050405020304" pitchFamily="18" charset="0"/>
                <a:cs typeface="Times New Roman" panose="02020603050405020304" pitchFamily="18" charset="0"/>
              </a:rPr>
              <a:t>, dynamic routines of the library are stored on a disk in relocatable form and are loaded into memory only when they are needed by the program.</a:t>
            </a:r>
          </a:p>
          <a:p>
            <a:endParaRPr dirty="0" sz="2400"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40" name=""/>
        <p:cNvGrpSpPr/>
        <p:nvPr/>
      </p:nvGrpSpPr>
      <p:grpSpPr>
        <a:xfrm>
          <a:off x="0" y="0"/>
          <a:ext cx="0" cy="0"/>
          <a:chOff x="0" y="0"/>
          <a:chExt cx="0" cy="0"/>
        </a:xfrm>
      </p:grpSpPr>
      <p:sp>
        <p:nvSpPr>
          <p:cNvPr id="1048696" name="Title 1"/>
          <p:cNvSpPr>
            <a:spLocks noGrp="1"/>
          </p:cNvSpPr>
          <p:nvPr>
            <p:ph type="title"/>
          </p:nvPr>
        </p:nvSpPr>
        <p:spPr>
          <a:xfrm>
            <a:off x="1524001" y="624110"/>
            <a:ext cx="7010400" cy="747490"/>
          </a:xfrm>
        </p:spPr>
        <p:txBody>
          <a:bodyPr/>
          <a:p>
            <a:r>
              <a:rPr dirty="0" lang="en-US">
                <a:latin typeface="Times New Roman" panose="02020603050405020304" pitchFamily="18" charset="0"/>
                <a:cs typeface="Times New Roman" panose="02020603050405020304" pitchFamily="18" charset="0"/>
              </a:rPr>
              <a:t>Static Vs dynamic linking </a:t>
            </a:r>
          </a:p>
        </p:txBody>
      </p:sp>
      <p:sp>
        <p:nvSpPr>
          <p:cNvPr id="1048697" name="Content Placeholder 2"/>
          <p:cNvSpPr>
            <a:spLocks noGrp="1"/>
          </p:cNvSpPr>
          <p:nvPr>
            <p:ph idx="1"/>
          </p:nvPr>
        </p:nvSpPr>
        <p:spPr>
          <a:xfrm>
            <a:off x="1143000" y="1371600"/>
            <a:ext cx="7772399" cy="4539622"/>
          </a:xfrm>
        </p:spPr>
        <p:txBody>
          <a:bodyPr>
            <a:normAutofit fontScale="92857" lnSpcReduction="10000"/>
          </a:bodyPr>
          <a:p>
            <a:pPr algn="just" indent="0" marL="0">
              <a:buNone/>
            </a:pPr>
            <a:r>
              <a:rPr b="1" dirty="0" sz="2800" i="0" lang="en-US">
                <a:solidFill>
                  <a:srgbClr val="000000"/>
                </a:solidFill>
                <a:effectLst/>
                <a:latin typeface="Times New Roman" panose="02020603050405020304" pitchFamily="18" charset="0"/>
                <a:cs typeface="Times New Roman" panose="02020603050405020304" pitchFamily="18" charset="0"/>
              </a:rPr>
              <a:t>Static linking </a:t>
            </a:r>
          </a:p>
          <a:p>
            <a:pPr algn="just"/>
            <a:r>
              <a:rPr b="0" dirty="0" sz="2800" i="0" lang="en-US">
                <a:solidFill>
                  <a:srgbClr val="000000"/>
                </a:solidFill>
                <a:effectLst/>
                <a:latin typeface="Times New Roman" panose="02020603050405020304" pitchFamily="18" charset="0"/>
                <a:cs typeface="Times New Roman" panose="02020603050405020304" pitchFamily="18" charset="0"/>
              </a:rPr>
              <a:t>when static linking is used, the linker combines all other modules needed by a program into a single executable program to avoid any runtime dependency.</a:t>
            </a:r>
          </a:p>
          <a:p>
            <a:pPr algn="just" indent="0" marL="0">
              <a:buNone/>
            </a:pPr>
            <a:r>
              <a:rPr b="1" dirty="0" sz="2800" lang="en-US">
                <a:solidFill>
                  <a:srgbClr val="000000"/>
                </a:solidFill>
                <a:latin typeface="Times New Roman" panose="02020603050405020304" pitchFamily="18" charset="0"/>
                <a:cs typeface="Times New Roman" panose="02020603050405020304" pitchFamily="18" charset="0"/>
              </a:rPr>
              <a:t>Dynamic linking </a:t>
            </a:r>
          </a:p>
          <a:p>
            <a:pPr algn="just"/>
            <a:r>
              <a:rPr b="0" dirty="0" sz="2800" i="0" lang="en-US">
                <a:solidFill>
                  <a:srgbClr val="000000"/>
                </a:solidFill>
                <a:effectLst/>
                <a:latin typeface="Times New Roman" panose="02020603050405020304" pitchFamily="18" charset="0"/>
                <a:cs typeface="Times New Roman" panose="02020603050405020304" pitchFamily="18" charset="0"/>
              </a:rPr>
              <a:t>When dynamic linking is used, it is not required to link the actual module or library with the program, rather a reference to the dynamic module is provided at the time of compilation and linking. </a:t>
            </a:r>
          </a:p>
          <a:p>
            <a:pPr algn="just" indent="0" marL="0">
              <a:buNone/>
            </a:pPr>
            <a:endParaRPr b="1" dirty="0" sz="2800"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43" name=""/>
        <p:cNvGrpSpPr/>
        <p:nvPr/>
      </p:nvGrpSpPr>
      <p:grpSpPr>
        <a:xfrm>
          <a:off x="0" y="0"/>
          <a:ext cx="0" cy="0"/>
          <a:chOff x="0" y="0"/>
          <a:chExt cx="0" cy="0"/>
        </a:xfrm>
      </p:grpSpPr>
      <p:sp>
        <p:nvSpPr>
          <p:cNvPr id="1048701" name="Rectangle 2"/>
          <p:cNvSpPr>
            <a:spLocks noGrp="1" noChangeArrowheads="1"/>
          </p:cNvSpPr>
          <p:nvPr>
            <p:ph type="title"/>
          </p:nvPr>
        </p:nvSpPr>
        <p:spPr>
          <a:xfrm>
            <a:off x="1447801" y="624110"/>
            <a:ext cx="7086600" cy="671290"/>
          </a:xfrm>
        </p:spPr>
        <p:txBody>
          <a:bodyPr/>
          <a:p>
            <a:r>
              <a:rPr dirty="0" lang="en-US">
                <a:latin typeface="Times New Roman" panose="02020603050405020304" pitchFamily="18" charset="0"/>
                <a:cs typeface="Times New Roman" panose="02020603050405020304" pitchFamily="18" charset="0"/>
              </a:rPr>
              <a:t>Dynamic Linking        </a:t>
            </a:r>
            <a:r>
              <a:rPr dirty="0" lang="en-US" err="1">
                <a:latin typeface="Times New Roman" panose="02020603050405020304" pitchFamily="18" charset="0"/>
                <a:cs typeface="Times New Roman" panose="02020603050405020304" pitchFamily="18" charset="0"/>
              </a:rPr>
              <a:t>cont</a:t>
            </a:r>
            <a:r>
              <a:rPr dirty="0" lang="en-US">
                <a:latin typeface="Times New Roman" panose="02020603050405020304" pitchFamily="18" charset="0"/>
                <a:cs typeface="Times New Roman" panose="02020603050405020304" pitchFamily="18" charset="0"/>
              </a:rPr>
              <a:t>…</a:t>
            </a:r>
          </a:p>
        </p:txBody>
      </p:sp>
      <p:sp>
        <p:nvSpPr>
          <p:cNvPr id="1048702" name="Rectangle 3"/>
          <p:cNvSpPr>
            <a:spLocks noGrp="1" noChangeArrowheads="1"/>
          </p:cNvSpPr>
          <p:nvPr>
            <p:ph idx="1"/>
          </p:nvPr>
        </p:nvSpPr>
        <p:spPr>
          <a:xfrm>
            <a:off x="914400" y="1447800"/>
            <a:ext cx="8019288" cy="5257800"/>
          </a:xfrm>
        </p:spPr>
        <p:txBody>
          <a:bodyPr>
            <a:normAutofit fontScale="91667" lnSpcReduction="10000"/>
          </a:bodyPr>
          <a:p>
            <a:pPr>
              <a:spcBef>
                <a:spcPts val="600"/>
              </a:spcBef>
              <a:spcAft>
                <a:spcPts val="600"/>
              </a:spcAft>
            </a:pPr>
            <a:r>
              <a:rPr dirty="0" sz="2400" lang="en-US">
                <a:solidFill>
                  <a:schemeClr val="tx1"/>
                </a:solidFill>
                <a:latin typeface="Times New Roman" panose="02020603050405020304" pitchFamily="18" charset="0"/>
                <a:cs typeface="Times New Roman" panose="02020603050405020304" pitchFamily="18" charset="0"/>
              </a:rPr>
              <a:t>Linking postponed until execution time.</a:t>
            </a:r>
          </a:p>
          <a:p>
            <a:pPr>
              <a:spcBef>
                <a:spcPts val="600"/>
              </a:spcBef>
              <a:spcAft>
                <a:spcPts val="600"/>
              </a:spcAft>
            </a:pPr>
            <a:r>
              <a:rPr b="0" dirty="0" sz="2400" i="0" lang="en-US">
                <a:solidFill>
                  <a:schemeClr val="tx1"/>
                </a:solidFill>
                <a:effectLst/>
                <a:latin typeface="Times New Roman" panose="02020603050405020304" pitchFamily="18" charset="0"/>
                <a:cs typeface="Times New Roman" panose="02020603050405020304" pitchFamily="18" charset="0"/>
              </a:rPr>
              <a:t>Dynamic Link Libraries (DLL) in Windows and Shared Objects in Unix are good examples of dynamic libraries.</a:t>
            </a:r>
          </a:p>
          <a:p>
            <a:pPr>
              <a:spcBef>
                <a:spcPts val="600"/>
              </a:spcBef>
              <a:spcAft>
                <a:spcPts val="600"/>
              </a:spcAft>
            </a:pPr>
            <a:r>
              <a:rPr dirty="0" sz="2400" lang="en-US">
                <a:solidFill>
                  <a:schemeClr val="tx1"/>
                </a:solidFill>
                <a:latin typeface="Times New Roman" panose="02020603050405020304" pitchFamily="18" charset="0"/>
                <a:cs typeface="Times New Roman" panose="02020603050405020304" pitchFamily="18" charset="0"/>
              </a:rPr>
              <a:t> Small piece of code, </a:t>
            </a:r>
            <a:r>
              <a:rPr dirty="0" sz="2400" i="1" lang="en-US">
                <a:solidFill>
                  <a:schemeClr val="tx1"/>
                </a:solidFill>
                <a:latin typeface="Times New Roman" panose="02020603050405020304" pitchFamily="18" charset="0"/>
                <a:cs typeface="Times New Roman" panose="02020603050405020304" pitchFamily="18" charset="0"/>
              </a:rPr>
              <a:t>stub</a:t>
            </a:r>
            <a:r>
              <a:rPr dirty="0" sz="2400" lang="en-US">
                <a:solidFill>
                  <a:schemeClr val="tx1"/>
                </a:solidFill>
                <a:latin typeface="Times New Roman" panose="02020603050405020304" pitchFamily="18" charset="0"/>
                <a:cs typeface="Times New Roman" panose="02020603050405020304" pitchFamily="18" charset="0"/>
              </a:rPr>
              <a:t>, used to locate the appropriate memory-resident library routine.</a:t>
            </a:r>
          </a:p>
          <a:p>
            <a:pPr>
              <a:spcBef>
                <a:spcPts val="600"/>
              </a:spcBef>
              <a:spcAft>
                <a:spcPts val="600"/>
              </a:spcAft>
            </a:pPr>
            <a:r>
              <a:rPr dirty="0" sz="2400" lang="en-US">
                <a:solidFill>
                  <a:schemeClr val="tx1"/>
                </a:solidFill>
                <a:latin typeface="Times New Roman" panose="02020603050405020304" pitchFamily="18" charset="0"/>
                <a:cs typeface="Times New Roman" panose="02020603050405020304" pitchFamily="18" charset="0"/>
              </a:rPr>
              <a:t>Stub replaces itself with the address of the routine, and executes the routine.</a:t>
            </a:r>
          </a:p>
          <a:p>
            <a:pPr>
              <a:spcBef>
                <a:spcPts val="600"/>
              </a:spcBef>
              <a:spcAft>
                <a:spcPts val="600"/>
              </a:spcAft>
            </a:pPr>
            <a:r>
              <a:rPr b="1" dirty="0" sz="2400" i="0" lang="en-US">
                <a:solidFill>
                  <a:schemeClr val="tx1"/>
                </a:solidFill>
                <a:effectLst/>
                <a:latin typeface="Times New Roman" panose="02020603050405020304" pitchFamily="18" charset="0"/>
                <a:cs typeface="Times New Roman" panose="02020603050405020304" pitchFamily="18" charset="0"/>
              </a:rPr>
              <a:t>A stub </a:t>
            </a:r>
            <a:r>
              <a:rPr b="0" dirty="0" sz="2400" i="0" lang="en-US">
                <a:solidFill>
                  <a:schemeClr val="tx1"/>
                </a:solidFill>
                <a:effectLst/>
                <a:latin typeface="Times New Roman" panose="02020603050405020304" pitchFamily="18" charset="0"/>
                <a:cs typeface="Times New Roman" panose="02020603050405020304" pitchFamily="18" charset="0"/>
              </a:rPr>
              <a:t>is a small program routine that substitutes for a longer program, possibly to be loaded later </a:t>
            </a:r>
          </a:p>
          <a:p>
            <a:pPr>
              <a:spcBef>
                <a:spcPts val="600"/>
              </a:spcBef>
              <a:spcAft>
                <a:spcPts val="600"/>
              </a:spcAft>
            </a:pPr>
            <a:r>
              <a:rPr b="0" dirty="0" sz="2400" i="0" lang="en-US">
                <a:solidFill>
                  <a:schemeClr val="tx1"/>
                </a:solidFill>
                <a:effectLst/>
                <a:latin typeface="Times New Roman" panose="02020603050405020304" pitchFamily="18" charset="0"/>
                <a:cs typeface="Times New Roman" panose="02020603050405020304" pitchFamily="18" charset="0"/>
              </a:rPr>
              <a:t>It is a piece of code that converts parameters passed between client and server during a </a:t>
            </a:r>
            <a:r>
              <a:rPr b="0" dirty="0" sz="2400" i="0" lang="en-US" strike="noStrike" u="none">
                <a:solidFill>
                  <a:schemeClr val="tx1"/>
                </a:solidFill>
                <a:effectLst/>
                <a:latin typeface="Times New Roman" panose="02020603050405020304" pitchFamily="18" charset="0"/>
                <a:cs typeface="Times New Roman" panose="02020603050405020304" pitchFamily="18" charset="0"/>
                <a:hlinkClick r:id="rId1" tooltip="Remote Procedure Call"/>
              </a:rPr>
              <a:t>remote procedure call</a:t>
            </a:r>
            <a:r>
              <a:rPr b="0" dirty="0" sz="2400" i="0" lang="en-US">
                <a:solidFill>
                  <a:schemeClr val="tx1"/>
                </a:solidFill>
                <a:effectLst/>
                <a:latin typeface="Times New Roman" panose="02020603050405020304" pitchFamily="18" charset="0"/>
                <a:cs typeface="Times New Roman" panose="02020603050405020304" pitchFamily="18" charset="0"/>
              </a:rPr>
              <a:t> (</a:t>
            </a:r>
            <a:r>
              <a:rPr b="0" dirty="0" sz="2400" i="0" lang="en-US" strike="noStrike" u="none">
                <a:solidFill>
                  <a:schemeClr val="tx1"/>
                </a:solidFill>
                <a:effectLst/>
                <a:latin typeface="Times New Roman" panose="02020603050405020304" pitchFamily="18" charset="0"/>
                <a:cs typeface="Times New Roman" panose="02020603050405020304" pitchFamily="18" charset="0"/>
                <a:hlinkClick r:id="rId2" tooltip="Remote procedure call"/>
              </a:rPr>
              <a:t>RPC</a:t>
            </a:r>
            <a:r>
              <a:rPr b="0" dirty="0" sz="2400" i="0" lang="en-US">
                <a:solidFill>
                  <a:schemeClr val="tx1"/>
                </a:solidFill>
                <a:effectLst/>
                <a:latin typeface="Times New Roman" panose="02020603050405020304" pitchFamily="18" charset="0"/>
                <a:cs typeface="Times New Roman" panose="02020603050405020304" pitchFamily="18" charset="0"/>
              </a:rPr>
              <a:t>).</a:t>
            </a:r>
          </a:p>
          <a:p>
            <a:pPr>
              <a:spcBef>
                <a:spcPts val="600"/>
              </a:spcBef>
              <a:spcAft>
                <a:spcPts val="600"/>
              </a:spcAft>
            </a:pPr>
            <a:r>
              <a:rPr dirty="0" sz="2400" lang="en-US">
                <a:solidFill>
                  <a:schemeClr val="tx1"/>
                </a:solidFill>
                <a:latin typeface="Times New Roman" panose="02020603050405020304" pitchFamily="18" charset="0"/>
                <a:cs typeface="Times New Roman" panose="02020603050405020304" pitchFamily="18" charset="0"/>
              </a:rPr>
              <a:t>Operating system needed to check if routine is in processes’ memory address.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46" name=""/>
        <p:cNvGrpSpPr/>
        <p:nvPr/>
      </p:nvGrpSpPr>
      <p:grpSpPr>
        <a:xfrm>
          <a:off x="0" y="0"/>
          <a:ext cx="0" cy="0"/>
          <a:chOff x="0" y="0"/>
          <a:chExt cx="0" cy="0"/>
        </a:xfrm>
      </p:grpSpPr>
      <p:sp>
        <p:nvSpPr>
          <p:cNvPr id="1048706" name="Rectangle 1026"/>
          <p:cNvSpPr>
            <a:spLocks noGrp="1" noChangeArrowheads="1"/>
          </p:cNvSpPr>
          <p:nvPr>
            <p:ph type="title"/>
          </p:nvPr>
        </p:nvSpPr>
        <p:spPr>
          <a:xfrm>
            <a:off x="1705644" y="0"/>
            <a:ext cx="6589199" cy="823690"/>
          </a:xfrm>
        </p:spPr>
        <p:txBody>
          <a:bodyPr/>
          <a:p>
            <a:r>
              <a:rPr b="1" dirty="0" lang="en-US">
                <a:latin typeface="Times New Roman" panose="02020603050405020304" pitchFamily="18" charset="0"/>
                <a:cs typeface="Times New Roman" panose="02020603050405020304" pitchFamily="18" charset="0"/>
              </a:rPr>
              <a:t>Overlays</a:t>
            </a:r>
          </a:p>
        </p:txBody>
      </p:sp>
      <p:sp>
        <p:nvSpPr>
          <p:cNvPr id="1048707" name="Rectangle 1027"/>
          <p:cNvSpPr>
            <a:spLocks noGrp="1" noChangeArrowheads="1"/>
          </p:cNvSpPr>
          <p:nvPr>
            <p:ph idx="1"/>
          </p:nvPr>
        </p:nvSpPr>
        <p:spPr>
          <a:xfrm>
            <a:off x="990600" y="1143000"/>
            <a:ext cx="7943088" cy="5105400"/>
          </a:xfrm>
        </p:spPr>
        <p:txBody>
          <a:bodyPr>
            <a:normAutofit fontScale="91667" lnSpcReduction="20000"/>
          </a:bodyPr>
          <a:p>
            <a:pPr algn="just"/>
            <a:r>
              <a:rPr b="0" dirty="0" sz="2400" i="0" lang="en-US">
                <a:solidFill>
                  <a:srgbClr val="40424E"/>
                </a:solidFill>
                <a:effectLst/>
                <a:latin typeface="Times New Roman" panose="02020603050405020304" pitchFamily="18" charset="0"/>
                <a:cs typeface="Times New Roman" panose="02020603050405020304" pitchFamily="18" charset="0"/>
              </a:rPr>
              <a:t>The concept of </a:t>
            </a:r>
            <a:r>
              <a:rPr b="1" dirty="0" sz="2400" i="0" lang="en-US">
                <a:solidFill>
                  <a:srgbClr val="40424E"/>
                </a:solidFill>
                <a:effectLst/>
                <a:latin typeface="Times New Roman" panose="02020603050405020304" pitchFamily="18" charset="0"/>
                <a:cs typeface="Times New Roman" panose="02020603050405020304" pitchFamily="18" charset="0"/>
              </a:rPr>
              <a:t>overlays</a:t>
            </a:r>
            <a:r>
              <a:rPr b="0" dirty="0" sz="2400" i="0" lang="en-US">
                <a:solidFill>
                  <a:srgbClr val="40424E"/>
                </a:solidFill>
                <a:effectLst/>
                <a:latin typeface="Times New Roman" panose="02020603050405020304" pitchFamily="18" charset="0"/>
                <a:cs typeface="Times New Roman" panose="02020603050405020304" pitchFamily="18" charset="0"/>
              </a:rPr>
              <a:t> is that whenever a process is running it will not use the complete program at the same time, it will use only some part of </a:t>
            </a:r>
            <a:r>
              <a:rPr b="0" dirty="0" sz="2400" i="0" lang="en-US" err="1">
                <a:solidFill>
                  <a:srgbClr val="40424E"/>
                </a:solidFill>
                <a:effectLst/>
                <a:latin typeface="Times New Roman" panose="02020603050405020304" pitchFamily="18" charset="0"/>
                <a:cs typeface="Times New Roman" panose="02020603050405020304" pitchFamily="18" charset="0"/>
              </a:rPr>
              <a:t>it.Then</a:t>
            </a:r>
            <a:r>
              <a:rPr b="0" dirty="0" sz="2400" i="0" lang="en-US">
                <a:solidFill>
                  <a:srgbClr val="40424E"/>
                </a:solidFill>
                <a:effectLst/>
                <a:latin typeface="Times New Roman" panose="02020603050405020304" pitchFamily="18" charset="0"/>
                <a:cs typeface="Times New Roman" panose="02020603050405020304" pitchFamily="18" charset="0"/>
              </a:rPr>
              <a:t> overlays concept says that whatever part you required, you load it an once the part is done, then you just unload it, means just pull it back and get the new part you required and run it.</a:t>
            </a:r>
          </a:p>
          <a:p>
            <a:pPr algn="just"/>
            <a:r>
              <a:rPr dirty="0" sz="2400" lang="en-US">
                <a:latin typeface="Times New Roman" panose="02020603050405020304" pitchFamily="18" charset="0"/>
                <a:cs typeface="Times New Roman" panose="02020603050405020304" pitchFamily="18" charset="0"/>
              </a:rPr>
              <a:t>Keep in memory only those instructions and data that are needed at any given time.</a:t>
            </a:r>
          </a:p>
          <a:p>
            <a:pPr algn="just"/>
            <a:r>
              <a:rPr dirty="0" sz="2400" lang="en-US">
                <a:latin typeface="Times New Roman" panose="02020603050405020304" pitchFamily="18" charset="0"/>
                <a:cs typeface="Times New Roman" panose="02020603050405020304" pitchFamily="18" charset="0"/>
              </a:rPr>
              <a:t>Needed when process is larger than amount of memory allocated to it.</a:t>
            </a:r>
          </a:p>
          <a:p>
            <a:pPr algn="just"/>
            <a:r>
              <a:rPr dirty="0" sz="2400" lang="en-US">
                <a:latin typeface="Times New Roman" panose="02020603050405020304" pitchFamily="18" charset="0"/>
                <a:cs typeface="Times New Roman" panose="02020603050405020304" pitchFamily="18" charset="0"/>
              </a:rPr>
              <a:t>Implemented by user, no special support needed from operating system, programming design of overlay structure is complex. </a:t>
            </a:r>
          </a:p>
          <a:p>
            <a:pPr algn="l" fontAlgn="base"/>
            <a:r>
              <a:rPr b="1" dirty="0" sz="2400" i="0" lang="en-US">
                <a:solidFill>
                  <a:srgbClr val="40424E"/>
                </a:solidFill>
                <a:effectLst/>
                <a:latin typeface="Times New Roman" panose="02020603050405020304" pitchFamily="18" charset="0"/>
                <a:cs typeface="Times New Roman" panose="02020603050405020304" pitchFamily="18" charset="0"/>
              </a:rPr>
              <a:t>Advantage –</a:t>
            </a:r>
            <a:endParaRPr b="0" dirty="0" sz="2400" i="0" lang="en-US">
              <a:solidFill>
                <a:srgbClr val="40424E"/>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b="0" dirty="0" sz="2400" i="0" lang="en-US">
                <a:solidFill>
                  <a:srgbClr val="40424E"/>
                </a:solidFill>
                <a:effectLst/>
                <a:latin typeface="Times New Roman" panose="02020603050405020304" pitchFamily="18" charset="0"/>
                <a:cs typeface="Times New Roman" panose="02020603050405020304" pitchFamily="18" charset="0"/>
              </a:rPr>
              <a:t>Reduce memory requirement</a:t>
            </a:r>
          </a:p>
          <a:p>
            <a:pPr algn="l" fontAlgn="base">
              <a:buFont typeface="Arial" panose="020B0604020202020204" pitchFamily="34" charset="0"/>
              <a:buChar char="•"/>
            </a:pPr>
            <a:r>
              <a:rPr b="0" dirty="0" sz="2400" i="0" lang="en-US">
                <a:solidFill>
                  <a:srgbClr val="40424E"/>
                </a:solidFill>
                <a:effectLst/>
                <a:latin typeface="Times New Roman" panose="02020603050405020304" pitchFamily="18" charset="0"/>
                <a:cs typeface="Times New Roman" panose="02020603050405020304" pitchFamily="18" charset="0"/>
              </a:rPr>
              <a:t>Reduce time requirement</a:t>
            </a:r>
          </a:p>
          <a:p>
            <a:pPr algn="just"/>
            <a:endParaRPr dirty="0" sz="2400"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06" name=""/>
        <p:cNvGrpSpPr/>
        <p:nvPr/>
      </p:nvGrpSpPr>
      <p:grpSpPr>
        <a:xfrm>
          <a:off x="0" y="0"/>
          <a:ext cx="0" cy="0"/>
          <a:chOff x="0" y="0"/>
          <a:chExt cx="0" cy="0"/>
        </a:xfrm>
      </p:grpSpPr>
      <p:sp>
        <p:nvSpPr>
          <p:cNvPr id="1048635" name="Rectangle 2"/>
          <p:cNvSpPr>
            <a:spLocks noGrp="1" noChangeArrowheads="1"/>
          </p:cNvSpPr>
          <p:nvPr>
            <p:ph type="title"/>
          </p:nvPr>
        </p:nvSpPr>
        <p:spPr/>
        <p:txBody>
          <a:bodyPr/>
          <a:p>
            <a:r>
              <a:rPr dirty="0" lang="en-US">
                <a:latin typeface="Times New Roman" panose="02020603050405020304" pitchFamily="18" charset="0"/>
                <a:cs typeface="Times New Roman" panose="02020603050405020304" pitchFamily="18" charset="0"/>
              </a:rPr>
              <a:t>Background</a:t>
            </a:r>
          </a:p>
        </p:txBody>
      </p:sp>
      <p:sp>
        <p:nvSpPr>
          <p:cNvPr id="1048636" name="Rectangle 3"/>
          <p:cNvSpPr>
            <a:spLocks noGrp="1" noChangeArrowheads="1"/>
          </p:cNvSpPr>
          <p:nvPr>
            <p:ph idx="1"/>
          </p:nvPr>
        </p:nvSpPr>
        <p:spPr>
          <a:xfrm>
            <a:off x="1143000" y="1447800"/>
            <a:ext cx="7790688" cy="3657600"/>
          </a:xfrm>
        </p:spPr>
        <p:txBody>
          <a:bodyPr>
            <a:normAutofit/>
          </a:bodyPr>
          <a:p>
            <a:r>
              <a:rPr dirty="0" sz="2800" lang="en-US">
                <a:latin typeface="Times New Roman" panose="02020603050405020304" pitchFamily="18" charset="0"/>
                <a:cs typeface="Times New Roman" panose="02020603050405020304" pitchFamily="18" charset="0"/>
              </a:rPr>
              <a:t>Program must be brought into memory and placed within a process for it to be executed.</a:t>
            </a:r>
          </a:p>
          <a:p>
            <a:r>
              <a:rPr dirty="0" sz="2800" i="1" lang="en-US">
                <a:latin typeface="Times New Roman" panose="02020603050405020304" pitchFamily="18" charset="0"/>
                <a:cs typeface="Times New Roman" panose="02020603050405020304" pitchFamily="18" charset="0"/>
              </a:rPr>
              <a:t>Input queue or job queue</a:t>
            </a:r>
            <a:r>
              <a:rPr dirty="0" sz="2800" lang="en-US">
                <a:latin typeface="Times New Roman" panose="02020603050405020304" pitchFamily="18" charset="0"/>
                <a:cs typeface="Times New Roman" panose="02020603050405020304" pitchFamily="18" charset="0"/>
              </a:rPr>
              <a:t> – collection of processes on the disk that are waiting to be brought into memory for execution.</a:t>
            </a:r>
          </a:p>
          <a:p>
            <a:r>
              <a:rPr dirty="0" sz="2800" lang="en-US">
                <a:latin typeface="Times New Roman" panose="02020603050405020304" pitchFamily="18" charset="0"/>
                <a:cs typeface="Times New Roman" panose="02020603050405020304" pitchFamily="18" charset="0"/>
              </a:rPr>
              <a:t>User programs go through several steps before being executed.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49" name=""/>
        <p:cNvGrpSpPr/>
        <p:nvPr/>
      </p:nvGrpSpPr>
      <p:grpSpPr>
        <a:xfrm>
          <a:off x="0" y="0"/>
          <a:ext cx="0" cy="0"/>
          <a:chOff x="0" y="0"/>
          <a:chExt cx="0" cy="0"/>
        </a:xfrm>
      </p:grpSpPr>
      <p:sp>
        <p:nvSpPr>
          <p:cNvPr id="1048711" name="Rectangle 1026"/>
          <p:cNvSpPr>
            <a:spLocks noGrp="1" noChangeArrowheads="1"/>
          </p:cNvSpPr>
          <p:nvPr>
            <p:ph type="title"/>
          </p:nvPr>
        </p:nvSpPr>
        <p:spPr>
          <a:xfrm>
            <a:off x="1600201" y="624110"/>
            <a:ext cx="6934200" cy="747490"/>
          </a:xfrm>
        </p:spPr>
        <p:txBody>
          <a:bodyPr>
            <a:normAutofit fontScale="90000"/>
          </a:bodyPr>
          <a:p>
            <a:r>
              <a:rPr dirty="0" lang="en-US">
                <a:latin typeface="Times New Roman" panose="02020603050405020304" pitchFamily="18" charset="0"/>
                <a:cs typeface="Times New Roman" panose="02020603050405020304" pitchFamily="18" charset="0"/>
              </a:rPr>
              <a:t>Logical vs. Physical Address Space</a:t>
            </a:r>
          </a:p>
        </p:txBody>
      </p:sp>
      <p:sp>
        <p:nvSpPr>
          <p:cNvPr id="1048712" name="Rectangle 1027"/>
          <p:cNvSpPr>
            <a:spLocks noGrp="1" noChangeArrowheads="1"/>
          </p:cNvSpPr>
          <p:nvPr>
            <p:ph idx="1"/>
          </p:nvPr>
        </p:nvSpPr>
        <p:spPr>
          <a:xfrm>
            <a:off x="1600201" y="1524000"/>
            <a:ext cx="7543799" cy="4387222"/>
          </a:xfrm>
        </p:spPr>
        <p:txBody>
          <a:bodyPr>
            <a:normAutofit fontScale="91667" lnSpcReduction="10000"/>
          </a:bodyPr>
          <a:p>
            <a:r>
              <a:rPr dirty="0" sz="2800" lang="en-US">
                <a:latin typeface="Times New Roman" panose="02020603050405020304" pitchFamily="18" charset="0"/>
                <a:cs typeface="Times New Roman" panose="02020603050405020304" pitchFamily="18" charset="0"/>
              </a:rPr>
              <a:t>The concept of a logical </a:t>
            </a:r>
            <a:r>
              <a:rPr dirty="0" sz="2800" i="1" lang="en-US">
                <a:latin typeface="Times New Roman" panose="02020603050405020304" pitchFamily="18" charset="0"/>
                <a:cs typeface="Times New Roman" panose="02020603050405020304" pitchFamily="18" charset="0"/>
              </a:rPr>
              <a:t>address space</a:t>
            </a:r>
            <a:r>
              <a:rPr dirty="0" sz="2800" lang="en-US">
                <a:latin typeface="Times New Roman" panose="02020603050405020304" pitchFamily="18" charset="0"/>
                <a:cs typeface="Times New Roman" panose="02020603050405020304" pitchFamily="18" charset="0"/>
              </a:rPr>
              <a:t> that is bound to a separate </a:t>
            </a:r>
            <a:r>
              <a:rPr dirty="0" sz="2800" i="1" lang="en-US">
                <a:latin typeface="Times New Roman" panose="02020603050405020304" pitchFamily="18" charset="0"/>
                <a:cs typeface="Times New Roman" panose="02020603050405020304" pitchFamily="18" charset="0"/>
              </a:rPr>
              <a:t>physical</a:t>
            </a:r>
            <a:r>
              <a:rPr dirty="0" sz="2800" lang="en-US">
                <a:latin typeface="Times New Roman" panose="02020603050405020304" pitchFamily="18" charset="0"/>
                <a:cs typeface="Times New Roman" panose="02020603050405020304" pitchFamily="18" charset="0"/>
              </a:rPr>
              <a:t> </a:t>
            </a:r>
            <a:r>
              <a:rPr dirty="0" sz="2800" i="1" lang="en-US">
                <a:latin typeface="Times New Roman" panose="02020603050405020304" pitchFamily="18" charset="0"/>
                <a:cs typeface="Times New Roman" panose="02020603050405020304" pitchFamily="18" charset="0"/>
              </a:rPr>
              <a:t>address space</a:t>
            </a:r>
            <a:r>
              <a:rPr dirty="0" sz="2800" lang="en-US">
                <a:latin typeface="Times New Roman" panose="02020603050405020304" pitchFamily="18" charset="0"/>
                <a:cs typeface="Times New Roman" panose="02020603050405020304" pitchFamily="18" charset="0"/>
              </a:rPr>
              <a:t> is central to proper memory management.</a:t>
            </a:r>
          </a:p>
          <a:p>
            <a:pPr lvl="1"/>
            <a:r>
              <a:rPr dirty="0" sz="2400" i="1" lang="en-US">
                <a:latin typeface="Times New Roman" panose="02020603050405020304" pitchFamily="18" charset="0"/>
                <a:cs typeface="Times New Roman" panose="02020603050405020304" pitchFamily="18" charset="0"/>
              </a:rPr>
              <a:t>Logical address</a:t>
            </a:r>
            <a:r>
              <a:rPr dirty="0" sz="2400" lang="en-US">
                <a:latin typeface="Times New Roman" panose="02020603050405020304" pitchFamily="18" charset="0"/>
                <a:cs typeface="Times New Roman" panose="02020603050405020304" pitchFamily="18" charset="0"/>
              </a:rPr>
              <a:t> – generated by the CPU; also referred to as </a:t>
            </a:r>
            <a:r>
              <a:rPr dirty="0" sz="2400" i="1" lang="en-US">
                <a:latin typeface="Times New Roman" panose="02020603050405020304" pitchFamily="18" charset="0"/>
                <a:cs typeface="Times New Roman" panose="02020603050405020304" pitchFamily="18" charset="0"/>
              </a:rPr>
              <a:t>virtual address</a:t>
            </a:r>
            <a:r>
              <a:rPr dirty="0" sz="2400" lang="en-US">
                <a:latin typeface="Times New Roman" panose="02020603050405020304" pitchFamily="18" charset="0"/>
                <a:cs typeface="Times New Roman" panose="02020603050405020304" pitchFamily="18" charset="0"/>
              </a:rPr>
              <a:t>.</a:t>
            </a:r>
          </a:p>
          <a:p>
            <a:pPr lvl="1"/>
            <a:r>
              <a:rPr dirty="0" sz="2400" i="1" lang="en-US">
                <a:latin typeface="Times New Roman" panose="02020603050405020304" pitchFamily="18" charset="0"/>
                <a:cs typeface="Times New Roman" panose="02020603050405020304" pitchFamily="18" charset="0"/>
              </a:rPr>
              <a:t>Physical address</a:t>
            </a:r>
            <a:r>
              <a:rPr dirty="0" sz="2400" lang="en-US">
                <a:latin typeface="Times New Roman" panose="02020603050405020304" pitchFamily="18" charset="0"/>
                <a:cs typeface="Times New Roman" panose="02020603050405020304" pitchFamily="18" charset="0"/>
              </a:rPr>
              <a:t> – address seen by the memory unit.</a:t>
            </a:r>
          </a:p>
          <a:p>
            <a:r>
              <a:rPr dirty="0" sz="2800" lang="en-US">
                <a:latin typeface="Times New Roman" panose="02020603050405020304" pitchFamily="18" charset="0"/>
                <a:cs typeface="Times New Roman" panose="02020603050405020304" pitchFamily="18" charset="0"/>
              </a:rPr>
              <a:t>Logical and physical addresses are the same in compile-time and load-time address-binding schemes; logical (virtual) and physical addresses differ in execution-time address-binding scheme.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52" name=""/>
        <p:cNvGrpSpPr/>
        <p:nvPr/>
      </p:nvGrpSpPr>
      <p:grpSpPr>
        <a:xfrm>
          <a:off x="0" y="0"/>
          <a:ext cx="0" cy="0"/>
          <a:chOff x="0" y="0"/>
          <a:chExt cx="0" cy="0"/>
        </a:xfrm>
      </p:grpSpPr>
      <p:sp>
        <p:nvSpPr>
          <p:cNvPr id="1048716" name="Rectangle 1026"/>
          <p:cNvSpPr>
            <a:spLocks noGrp="1" noChangeArrowheads="1"/>
          </p:cNvSpPr>
          <p:nvPr>
            <p:ph type="title"/>
          </p:nvPr>
        </p:nvSpPr>
        <p:spPr/>
        <p:txBody>
          <a:bodyPr/>
          <a:p>
            <a:r>
              <a:rPr dirty="0" lang="en-US">
                <a:latin typeface="Times New Roman" panose="02020603050405020304" pitchFamily="18" charset="0"/>
                <a:cs typeface="Times New Roman" panose="02020603050405020304" pitchFamily="18" charset="0"/>
              </a:rPr>
              <a:t>Memory-Management Unit (</a:t>
            </a:r>
            <a:r>
              <a:rPr b="0" dirty="0" sz="2000" lang="en-US">
                <a:latin typeface="Times New Roman" panose="02020603050405020304" pitchFamily="18" charset="0"/>
                <a:cs typeface="Times New Roman" panose="02020603050405020304" pitchFamily="18" charset="0"/>
              </a:rPr>
              <a:t>MMU</a:t>
            </a:r>
            <a:r>
              <a:rPr dirty="0" lang="en-US">
                <a:latin typeface="Times New Roman" panose="02020603050405020304" pitchFamily="18" charset="0"/>
                <a:cs typeface="Times New Roman" panose="02020603050405020304" pitchFamily="18" charset="0"/>
              </a:rPr>
              <a:t>)</a:t>
            </a:r>
          </a:p>
        </p:txBody>
      </p:sp>
      <p:sp>
        <p:nvSpPr>
          <p:cNvPr id="1048717" name="Rectangle 1027"/>
          <p:cNvSpPr>
            <a:spLocks noGrp="1" noChangeArrowheads="1"/>
          </p:cNvSpPr>
          <p:nvPr>
            <p:ph idx="1"/>
          </p:nvPr>
        </p:nvSpPr>
        <p:spPr>
          <a:xfrm>
            <a:off x="1295400" y="1676400"/>
            <a:ext cx="7467599" cy="4234822"/>
          </a:xfrm>
        </p:spPr>
        <p:txBody>
          <a:bodyPr>
            <a:normAutofit fontScale="96429" lnSpcReduction="20000"/>
          </a:bodyPr>
          <a:p>
            <a:r>
              <a:rPr dirty="0" sz="2800" lang="en-US">
                <a:latin typeface="Times New Roman" panose="02020603050405020304" pitchFamily="18" charset="0"/>
                <a:cs typeface="Times New Roman" panose="02020603050405020304" pitchFamily="18" charset="0"/>
              </a:rPr>
              <a:t>Hardware device that maps virtual to physical address.</a:t>
            </a:r>
          </a:p>
          <a:p>
            <a:r>
              <a:rPr dirty="0" sz="2800" lang="en-US">
                <a:latin typeface="Times New Roman" panose="02020603050405020304" pitchFamily="18" charset="0"/>
                <a:cs typeface="Times New Roman" panose="02020603050405020304" pitchFamily="18" charset="0"/>
              </a:rPr>
              <a:t>In MMU scheme, the value in the relocation register is added to every address generated by a user process at the time it is sent to memory.</a:t>
            </a:r>
          </a:p>
          <a:p>
            <a:r>
              <a:rPr dirty="0" sz="2800" lang="en-US">
                <a:latin typeface="Times New Roman" panose="02020603050405020304" pitchFamily="18" charset="0"/>
                <a:cs typeface="Times New Roman" panose="02020603050405020304" pitchFamily="18" charset="0"/>
              </a:rPr>
              <a:t>The user program deals with </a:t>
            </a:r>
            <a:r>
              <a:rPr dirty="0" sz="2800" i="1" lang="en-US">
                <a:latin typeface="Times New Roman" panose="02020603050405020304" pitchFamily="18" charset="0"/>
                <a:cs typeface="Times New Roman" panose="02020603050405020304" pitchFamily="18" charset="0"/>
              </a:rPr>
              <a:t>logical</a:t>
            </a:r>
            <a:r>
              <a:rPr dirty="0" sz="2800" lang="en-US">
                <a:latin typeface="Times New Roman" panose="02020603050405020304" pitchFamily="18" charset="0"/>
                <a:cs typeface="Times New Roman" panose="02020603050405020304" pitchFamily="18" charset="0"/>
              </a:rPr>
              <a:t> addresses; it never sees the </a:t>
            </a:r>
            <a:r>
              <a:rPr dirty="0" sz="2800" i="1" lang="en-US">
                <a:latin typeface="Times New Roman" panose="02020603050405020304" pitchFamily="18" charset="0"/>
                <a:cs typeface="Times New Roman" panose="02020603050405020304" pitchFamily="18" charset="0"/>
              </a:rPr>
              <a:t>real</a:t>
            </a:r>
            <a:r>
              <a:rPr dirty="0" sz="2800" lang="en-US">
                <a:latin typeface="Times New Roman" panose="02020603050405020304" pitchFamily="18" charset="0"/>
                <a:cs typeface="Times New Roman" panose="02020603050405020304" pitchFamily="18" charset="0"/>
              </a:rPr>
              <a:t> physical addresses.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55" name=""/>
        <p:cNvGrpSpPr/>
        <p:nvPr/>
      </p:nvGrpSpPr>
      <p:grpSpPr>
        <a:xfrm>
          <a:off x="0" y="0"/>
          <a:ext cx="0" cy="0"/>
          <a:chOff x="0" y="0"/>
          <a:chExt cx="0" cy="0"/>
        </a:xfrm>
      </p:grpSpPr>
      <p:sp>
        <p:nvSpPr>
          <p:cNvPr id="1048721" name="Rectangle 2"/>
          <p:cNvSpPr>
            <a:spLocks noGrp="1" noChangeArrowheads="1"/>
          </p:cNvSpPr>
          <p:nvPr>
            <p:ph type="title"/>
          </p:nvPr>
        </p:nvSpPr>
        <p:spPr>
          <a:xfrm>
            <a:off x="901700" y="222250"/>
            <a:ext cx="8255000" cy="844550"/>
          </a:xfrm>
        </p:spPr>
        <p:txBody>
          <a:bodyPr>
            <a:noAutofit/>
          </a:bodyPr>
          <a:p>
            <a:r>
              <a:rPr b="1" dirty="0" sz="2800" lang="en-US"/>
              <a:t>Dynamic relocation using a relocation register</a:t>
            </a:r>
          </a:p>
        </p:txBody>
      </p:sp>
      <p:pic>
        <p:nvPicPr>
          <p:cNvPr id="2097166" name="Picture 4"/>
          <p:cNvPicPr>
            <a:picLocks noChangeAspect="1" noChangeArrowheads="1"/>
          </p:cNvPicPr>
          <p:nvPr/>
        </p:nvPicPr>
        <p:blipFill>
          <a:blip xmlns:r="http://schemas.openxmlformats.org/officeDocument/2006/relationships" r:embed="rId1"/>
          <a:srcRect l="841" t="3482" r="1089" b="3784"/>
          <a:stretch>
            <a:fillRect/>
          </a:stretch>
        </p:blipFill>
        <p:spPr bwMode="auto">
          <a:xfrm>
            <a:off x="1600200" y="1066800"/>
            <a:ext cx="6858000" cy="4800600"/>
          </a:xfrm>
          <a:prstGeom prst="rect"/>
          <a:noFill/>
          <a:ln w="38100" cmpd="dbl">
            <a:solidFill>
              <a:srgbClr val="CC6600"/>
            </a:solid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58" name=""/>
        <p:cNvGrpSpPr/>
        <p:nvPr/>
      </p:nvGrpSpPr>
      <p:grpSpPr>
        <a:xfrm>
          <a:off x="0" y="0"/>
          <a:ext cx="0" cy="0"/>
          <a:chOff x="0" y="0"/>
          <a:chExt cx="0" cy="0"/>
        </a:xfrm>
      </p:grpSpPr>
      <p:sp>
        <p:nvSpPr>
          <p:cNvPr id="1048725" name="Title 1"/>
          <p:cNvSpPr>
            <a:spLocks noGrp="1"/>
          </p:cNvSpPr>
          <p:nvPr>
            <p:ph type="title"/>
          </p:nvPr>
        </p:nvSpPr>
        <p:spPr>
          <a:xfrm>
            <a:off x="1066800" y="152400"/>
            <a:ext cx="7886700" cy="509928"/>
          </a:xfrm>
        </p:spPr>
        <p:txBody>
          <a:bodyPr>
            <a:noAutofit/>
          </a:bodyPr>
          <a:p>
            <a:r>
              <a:rPr b="1" dirty="0" sz="3000" lang="en-US"/>
              <a:t>Memory Allocation</a:t>
            </a:r>
          </a:p>
        </p:txBody>
      </p:sp>
      <p:sp>
        <p:nvSpPr>
          <p:cNvPr id="1048726" name="Content Placeholder 2"/>
          <p:cNvSpPr>
            <a:spLocks noGrp="1"/>
          </p:cNvSpPr>
          <p:nvPr>
            <p:ph idx="1"/>
          </p:nvPr>
        </p:nvSpPr>
        <p:spPr>
          <a:xfrm>
            <a:off x="838199" y="1066800"/>
            <a:ext cx="8305801" cy="5562600"/>
          </a:xfrm>
        </p:spPr>
        <p:txBody>
          <a:bodyPr>
            <a:noAutofit/>
          </a:bodyPr>
          <a:p>
            <a:pPr algn="just"/>
            <a:r>
              <a:rPr dirty="0" sz="2200" lang="en-US">
                <a:latin typeface="Times New Roman" panose="02020603050405020304" pitchFamily="18" charset="0"/>
                <a:cs typeface="Times New Roman" panose="02020603050405020304" pitchFamily="18" charset="0"/>
              </a:rPr>
              <a:t>Memory allocation is the process of reserving a partial or complete portion of computer memory for the execution of programs and processes. Memory allocation is achieved through a process known as memory management.</a:t>
            </a:r>
          </a:p>
          <a:p>
            <a:pPr algn="just"/>
            <a:r>
              <a:rPr dirty="0" sz="2200" lang="en-US">
                <a:latin typeface="Times New Roman" panose="02020603050405020304" pitchFamily="18" charset="0"/>
                <a:cs typeface="Times New Roman" panose="02020603050405020304" pitchFamily="18" charset="0"/>
              </a:rPr>
              <a:t>Memory is a large array of bytes, where each byte has its own address. The memory allocation can be classified into two methods </a:t>
            </a:r>
            <a:r>
              <a:rPr b="1" dirty="0" sz="2200" lang="en-US">
                <a:latin typeface="Times New Roman" panose="02020603050405020304" pitchFamily="18" charset="0"/>
                <a:cs typeface="Times New Roman" panose="02020603050405020304" pitchFamily="18" charset="0"/>
              </a:rPr>
              <a:t>contiguous memory allocation </a:t>
            </a:r>
            <a:r>
              <a:rPr dirty="0" sz="2200" lang="en-US">
                <a:latin typeface="Times New Roman" panose="02020603050405020304" pitchFamily="18" charset="0"/>
                <a:cs typeface="Times New Roman" panose="02020603050405020304" pitchFamily="18" charset="0"/>
              </a:rPr>
              <a:t>and </a:t>
            </a:r>
            <a:r>
              <a:rPr b="1" dirty="0" sz="2200" lang="en-US">
                <a:latin typeface="Times New Roman" panose="02020603050405020304" pitchFamily="18" charset="0"/>
                <a:cs typeface="Times New Roman" panose="02020603050405020304" pitchFamily="18" charset="0"/>
              </a:rPr>
              <a:t>non-contiguous memory allocation. </a:t>
            </a:r>
          </a:p>
          <a:p>
            <a:pPr algn="just"/>
            <a:r>
              <a:rPr dirty="0" sz="2200" lang="en-US">
                <a:latin typeface="Times New Roman" panose="02020603050405020304" pitchFamily="18" charset="0"/>
                <a:cs typeface="Times New Roman" panose="02020603050405020304" pitchFamily="18" charset="0"/>
              </a:rPr>
              <a:t>The major difference between Contiguous and Noncontiguous memory allocation is that:</a:t>
            </a:r>
          </a:p>
          <a:p>
            <a:pPr algn="just" lvl="1"/>
            <a:r>
              <a:rPr dirty="0" sz="2000" lang="en-US">
                <a:latin typeface="Times New Roman" panose="02020603050405020304" pitchFamily="18" charset="0"/>
                <a:cs typeface="Times New Roman" panose="02020603050405020304" pitchFamily="18" charset="0"/>
              </a:rPr>
              <a:t>The contiguous memory allocation assigns the consecutive blocks of memory to a process requesting for memory.</a:t>
            </a:r>
          </a:p>
          <a:p>
            <a:pPr algn="just" lvl="1"/>
            <a:r>
              <a:rPr dirty="0" sz="2000" lang="en-US">
                <a:latin typeface="Times New Roman" panose="02020603050405020304" pitchFamily="18" charset="0"/>
                <a:cs typeface="Times New Roman" panose="02020603050405020304" pitchFamily="18" charset="0"/>
              </a:rPr>
              <a:t>whereas, the noncontiguous memory allocation assigns the separate memory blocks at the different location in memory space in a nonconsecutive manner to a process requesting for memory.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61" name=""/>
        <p:cNvGrpSpPr/>
        <p:nvPr/>
      </p:nvGrpSpPr>
      <p:grpSpPr>
        <a:xfrm>
          <a:off x="0" y="0"/>
          <a:ext cx="0" cy="0"/>
          <a:chOff x="0" y="0"/>
          <a:chExt cx="0" cy="0"/>
        </a:xfrm>
      </p:grpSpPr>
      <p:sp>
        <p:nvSpPr>
          <p:cNvPr id="1048730" name="Title 1"/>
          <p:cNvSpPr>
            <a:spLocks noGrp="1"/>
          </p:cNvSpPr>
          <p:nvPr>
            <p:ph type="title"/>
          </p:nvPr>
        </p:nvSpPr>
        <p:spPr>
          <a:xfrm>
            <a:off x="1295400" y="304800"/>
            <a:ext cx="8167997" cy="367424"/>
          </a:xfrm>
        </p:spPr>
        <p:txBody>
          <a:bodyPr>
            <a:noAutofit/>
          </a:bodyPr>
          <a:p>
            <a:r>
              <a:rPr b="1" dirty="0" sz="2800" lang="en-US">
                <a:latin typeface="Times New Roman" panose="02020603050405020304" pitchFamily="18" charset="0"/>
                <a:cs typeface="Times New Roman" panose="02020603050405020304" pitchFamily="18" charset="0"/>
              </a:rPr>
              <a:t>Contiguous and non contiguous memory allocation </a:t>
            </a:r>
          </a:p>
        </p:txBody>
      </p:sp>
      <p:graphicFrame>
        <p:nvGraphicFramePr>
          <p:cNvPr id="4194304" name="Content Placeholder 3"/>
          <p:cNvGraphicFramePr>
            <a:graphicFrameLocks noGrp="1"/>
          </p:cNvGraphicFramePr>
          <p:nvPr>
            <p:ph idx="1"/>
          </p:nvPr>
        </p:nvGraphicFramePr>
        <p:xfrm>
          <a:off x="1447800" y="1066800"/>
          <a:ext cx="7467601" cy="4546766"/>
        </p:xfrm>
        <a:graphic>
          <a:graphicData uri="http://schemas.openxmlformats.org/drawingml/2006/table">
            <a:tbl>
              <a:tblPr firstRow="1" bandRow="1">
                <a:tableStyleId>{5940675A-B579-460E-94D1-54222C63F5DA}</a:tableStyleId>
              </a:tblPr>
              <a:tblGrid>
                <a:gridCol w="1676400"/>
                <a:gridCol w="3274343"/>
                <a:gridCol w="2516858"/>
              </a:tblGrid>
              <a:tr h="872281">
                <a:tc>
                  <a:txBody>
                    <a:bodyPr/>
                    <a:p>
                      <a:r>
                        <a:rPr b="1" dirty="0" sz="2400" lang="en-US">
                          <a:latin typeface="Times New Roman" panose="02020603050405020304" pitchFamily="18" charset="0"/>
                          <a:cs typeface="Times New Roman" panose="02020603050405020304" pitchFamily="18" charset="0"/>
                        </a:rPr>
                        <a:t>Basic comparison </a:t>
                      </a:r>
                    </a:p>
                  </a:txBody>
                  <a:tcPr marL="68580" marR="68580" marT="34290" marB="34290"/>
                </a:tc>
                <a:tc>
                  <a:txBody>
                    <a:bodyPr/>
                    <a:p>
                      <a:r>
                        <a:rPr b="1" dirty="0" sz="2100" lang="en-US">
                          <a:latin typeface="Times New Roman" panose="02020603050405020304" pitchFamily="18" charset="0"/>
                          <a:cs typeface="Times New Roman" panose="02020603050405020304" pitchFamily="18" charset="0"/>
                        </a:rPr>
                        <a:t>Contiguous memory allocation </a:t>
                      </a:r>
                    </a:p>
                  </a:txBody>
                  <a:tcPr marL="68580" marR="68580" marT="34290" marB="34290"/>
                </a:tc>
                <a:tc>
                  <a:txBody>
                    <a:bodyPr/>
                    <a:p>
                      <a:r>
                        <a:rPr b="1" dirty="0" sz="2100" lang="en-US">
                          <a:latin typeface="Times New Roman" panose="02020603050405020304" pitchFamily="18" charset="0"/>
                          <a:cs typeface="Times New Roman" panose="02020603050405020304" pitchFamily="18" charset="0"/>
                        </a:rPr>
                        <a:t>Non-contiguous</a:t>
                      </a:r>
                      <a:r>
                        <a:rPr baseline="0" b="1" dirty="0" sz="2100" lang="en-US">
                          <a:latin typeface="Times New Roman" panose="02020603050405020304" pitchFamily="18" charset="0"/>
                          <a:cs typeface="Times New Roman" panose="02020603050405020304" pitchFamily="18" charset="0"/>
                        </a:rPr>
                        <a:t> </a:t>
                      </a:r>
                      <a:r>
                        <a:rPr b="1" dirty="0" sz="2100" lang="en-US">
                          <a:latin typeface="Times New Roman" panose="02020603050405020304" pitchFamily="18" charset="0"/>
                          <a:cs typeface="Times New Roman" panose="02020603050405020304" pitchFamily="18" charset="0"/>
                        </a:rPr>
                        <a:t>memory allocation </a:t>
                      </a:r>
                    </a:p>
                  </a:txBody>
                  <a:tcPr marL="68580" marR="68580" marT="34290" marB="34290"/>
                </a:tc>
              </a:tr>
              <a:tr h="735988">
                <a:tc>
                  <a:txBody>
                    <a:bodyPr/>
                    <a:p>
                      <a:r>
                        <a:rPr dirty="0" sz="1800" lang="en-US">
                          <a:latin typeface="Times New Roman" panose="02020603050405020304" pitchFamily="18" charset="0"/>
                          <a:cs typeface="Times New Roman" panose="02020603050405020304" pitchFamily="18" charset="0"/>
                        </a:rPr>
                        <a:t>Basic </a:t>
                      </a:r>
                    </a:p>
                  </a:txBody>
                  <a:tcPr marL="68580" marR="68580" marT="34290" marB="34290"/>
                </a:tc>
                <a:tc>
                  <a:txBody>
                    <a:bodyPr/>
                    <a:p>
                      <a:r>
                        <a:rPr dirty="0" sz="1800" lang="en-US">
                          <a:latin typeface="Times New Roman" panose="02020603050405020304" pitchFamily="18" charset="0"/>
                          <a:cs typeface="Times New Roman" panose="02020603050405020304" pitchFamily="18" charset="0"/>
                        </a:rPr>
                        <a:t>Allocates consecutive blocks</a:t>
                      </a:r>
                      <a:r>
                        <a:rPr baseline="0" dirty="0" sz="1800" lang="en-US">
                          <a:latin typeface="Times New Roman" panose="02020603050405020304" pitchFamily="18" charset="0"/>
                          <a:cs typeface="Times New Roman" panose="02020603050405020304" pitchFamily="18" charset="0"/>
                        </a:rPr>
                        <a:t> of memory to a process </a:t>
                      </a:r>
                      <a:endParaRPr dirty="0" sz="1800" lang="en-US">
                        <a:latin typeface="Times New Roman" panose="02020603050405020304" pitchFamily="18" charset="0"/>
                        <a:cs typeface="Times New Roman" panose="02020603050405020304" pitchFamily="18" charset="0"/>
                      </a:endParaRPr>
                    </a:p>
                  </a:txBody>
                  <a:tcPr marL="68580" marR="68580" marT="34290" marB="34290"/>
                </a:tc>
                <a:tc>
                  <a:txBody>
                    <a:bodyPr/>
                    <a:p>
                      <a:r>
                        <a:rPr dirty="0" sz="1800" lang="en-US">
                          <a:latin typeface="Times New Roman" panose="02020603050405020304" pitchFamily="18" charset="0"/>
                          <a:cs typeface="Times New Roman" panose="02020603050405020304" pitchFamily="18" charset="0"/>
                        </a:rPr>
                        <a:t>Allocated separate blocks of memory to a process </a:t>
                      </a:r>
                    </a:p>
                  </a:txBody>
                  <a:tcPr marL="68580" marR="68580" marT="34290" marB="34290"/>
                </a:tc>
              </a:tr>
              <a:tr h="1189391">
                <a:tc>
                  <a:txBody>
                    <a:bodyPr/>
                    <a:p>
                      <a:r>
                        <a:rPr dirty="0" sz="1800" lang="en-US">
                          <a:latin typeface="Times New Roman" panose="02020603050405020304" pitchFamily="18" charset="0"/>
                          <a:cs typeface="Times New Roman" panose="02020603050405020304" pitchFamily="18" charset="0"/>
                        </a:rPr>
                        <a:t>Execution rate</a:t>
                      </a:r>
                      <a:r>
                        <a:rPr baseline="0" dirty="0" sz="1800" lang="en-US">
                          <a:latin typeface="Times New Roman" panose="02020603050405020304" pitchFamily="18" charset="0"/>
                          <a:cs typeface="Times New Roman" panose="02020603050405020304" pitchFamily="18" charset="0"/>
                        </a:rPr>
                        <a:t> </a:t>
                      </a:r>
                      <a:endParaRPr dirty="0" sz="1800" lang="en-US">
                        <a:latin typeface="Times New Roman" panose="02020603050405020304" pitchFamily="18" charset="0"/>
                        <a:cs typeface="Times New Roman" panose="02020603050405020304" pitchFamily="18" charset="0"/>
                      </a:endParaRPr>
                    </a:p>
                  </a:txBody>
                  <a:tcPr marL="68580" marR="68580" marT="34290" marB="34290"/>
                </a:tc>
                <a:tc>
                  <a:txBody>
                    <a:bodyPr/>
                    <a:p>
                      <a:r>
                        <a:rPr dirty="0" sz="1800" lang="en-US">
                          <a:latin typeface="Times New Roman" panose="02020603050405020304" pitchFamily="18" charset="0"/>
                          <a:cs typeface="Times New Roman" panose="02020603050405020304" pitchFamily="18" charset="0"/>
                        </a:rPr>
                        <a:t>A process executes faster in contiguous memory allocation </a:t>
                      </a:r>
                    </a:p>
                  </a:txBody>
                  <a:tcPr marL="68580" marR="68580" marT="34290" marB="34290"/>
                </a:tc>
                <a:tc>
                  <a:txBody>
                    <a:bodyPr/>
                    <a:p>
                      <a:r>
                        <a:rPr dirty="0" sz="1800" lang="en-US">
                          <a:latin typeface="Times New Roman" panose="02020603050405020304" pitchFamily="18" charset="0"/>
                          <a:cs typeface="Times New Roman" panose="02020603050405020304" pitchFamily="18" charset="0"/>
                        </a:rPr>
                        <a:t>A process executes quite slower</a:t>
                      </a:r>
                      <a:r>
                        <a:rPr baseline="0" dirty="0" sz="1800" lang="en-US">
                          <a:latin typeface="Times New Roman" panose="02020603050405020304" pitchFamily="18" charset="0"/>
                          <a:cs typeface="Times New Roman" panose="02020603050405020304" pitchFamily="18" charset="0"/>
                        </a:rPr>
                        <a:t> comparatively in non contiguous memory allocation </a:t>
                      </a:r>
                      <a:endParaRPr dirty="0" sz="1800" lang="en-US">
                        <a:latin typeface="Times New Roman" panose="02020603050405020304" pitchFamily="18" charset="0"/>
                        <a:cs typeface="Times New Roman" panose="02020603050405020304" pitchFamily="18" charset="0"/>
                      </a:endParaRPr>
                    </a:p>
                  </a:txBody>
                  <a:tcPr marL="68580" marR="68580" marT="34290" marB="34290"/>
                </a:tc>
              </a:tr>
              <a:tr h="1749106">
                <a:tc>
                  <a:txBody>
                    <a:bodyPr/>
                    <a:p>
                      <a:endParaRPr dirty="0" sz="1400" lang="en-US">
                        <a:latin typeface="Times New Roman" panose="02020603050405020304" pitchFamily="18" charset="0"/>
                        <a:cs typeface="Times New Roman" panose="02020603050405020304" pitchFamily="18" charset="0"/>
                      </a:endParaRPr>
                    </a:p>
                  </a:txBody>
                  <a:tcPr marL="68580" marR="68580" marT="34290" marB="34290"/>
                </a:tc>
                <a:tc>
                  <a:txBody>
                    <a:bodyPr/>
                    <a:p>
                      <a:r>
                        <a:rPr dirty="0" sz="1800" lang="en-US">
                          <a:latin typeface="Times New Roman" panose="02020603050405020304" pitchFamily="18" charset="0"/>
                          <a:cs typeface="Times New Roman" panose="02020603050405020304" pitchFamily="18" charset="0"/>
                        </a:rPr>
                        <a:t>Memory space must be</a:t>
                      </a:r>
                      <a:r>
                        <a:rPr baseline="0" dirty="0" sz="1800" lang="en-US">
                          <a:latin typeface="Times New Roman" panose="02020603050405020304" pitchFamily="18" charset="0"/>
                          <a:cs typeface="Times New Roman" panose="02020603050405020304" pitchFamily="18" charset="0"/>
                        </a:rPr>
                        <a:t> divided in to fixed size partition and each partition is allocated to a single process only </a:t>
                      </a:r>
                      <a:endParaRPr dirty="0" sz="1800" lang="en-US">
                        <a:latin typeface="Times New Roman" panose="02020603050405020304" pitchFamily="18" charset="0"/>
                        <a:cs typeface="Times New Roman" panose="02020603050405020304" pitchFamily="18" charset="0"/>
                      </a:endParaRPr>
                    </a:p>
                  </a:txBody>
                  <a:tcPr marL="68580" marR="68580" marT="34290" marB="34290"/>
                </a:tc>
                <a:tc>
                  <a:txBody>
                    <a:bodyPr/>
                    <a:p>
                      <a:r>
                        <a:rPr dirty="0" sz="1800" lang="en-US">
                          <a:latin typeface="Times New Roman" panose="02020603050405020304" pitchFamily="18" charset="0"/>
                          <a:cs typeface="Times New Roman" panose="02020603050405020304" pitchFamily="18" charset="0"/>
                        </a:rPr>
                        <a:t>Divide the process in to several blocks and place them in different parts of the memory according to the availability</a:t>
                      </a:r>
                      <a:r>
                        <a:rPr baseline="0" dirty="0" sz="1800" lang="en-US">
                          <a:latin typeface="Times New Roman" panose="02020603050405020304" pitchFamily="18" charset="0"/>
                          <a:cs typeface="Times New Roman" panose="02020603050405020304" pitchFamily="18" charset="0"/>
                        </a:rPr>
                        <a:t> of memory space </a:t>
                      </a:r>
                      <a:endParaRPr dirty="0" sz="1800" lang="en-US">
                        <a:latin typeface="Times New Roman" panose="02020603050405020304" pitchFamily="18" charset="0"/>
                        <a:cs typeface="Times New Roman" panose="02020603050405020304" pitchFamily="18" charset="0"/>
                      </a:endParaRPr>
                    </a:p>
                  </a:txBody>
                  <a:tcPr marL="68580" marR="68580" marT="34290" marB="34290"/>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62" name=""/>
        <p:cNvGrpSpPr/>
        <p:nvPr/>
      </p:nvGrpSpPr>
      <p:grpSpPr>
        <a:xfrm>
          <a:off x="0" y="0"/>
          <a:ext cx="0" cy="0"/>
          <a:chOff x="0" y="0"/>
          <a:chExt cx="0" cy="0"/>
        </a:xfrm>
      </p:grpSpPr>
      <p:sp>
        <p:nvSpPr>
          <p:cNvPr id="1048731" name="Title 1"/>
          <p:cNvSpPr>
            <a:spLocks noGrp="1"/>
          </p:cNvSpPr>
          <p:nvPr>
            <p:ph type="title"/>
          </p:nvPr>
        </p:nvSpPr>
        <p:spPr>
          <a:xfrm>
            <a:off x="1143000" y="27296"/>
            <a:ext cx="7886700" cy="509928"/>
          </a:xfrm>
        </p:spPr>
        <p:txBody>
          <a:bodyPr>
            <a:normAutofit fontScale="90000"/>
          </a:bodyPr>
          <a:p>
            <a:r>
              <a:rPr b="1" dirty="0" lang="en-US">
                <a:latin typeface="Times New Roman" panose="02020603050405020304" pitchFamily="18" charset="0"/>
                <a:cs typeface="Times New Roman" panose="02020603050405020304" pitchFamily="18" charset="0"/>
              </a:rPr>
              <a:t>Contiguous memory allocation </a:t>
            </a:r>
          </a:p>
        </p:txBody>
      </p:sp>
      <p:sp>
        <p:nvSpPr>
          <p:cNvPr id="1048732" name="Content Placeholder 2"/>
          <p:cNvSpPr>
            <a:spLocks noGrp="1"/>
          </p:cNvSpPr>
          <p:nvPr>
            <p:ph idx="1"/>
          </p:nvPr>
        </p:nvSpPr>
        <p:spPr>
          <a:xfrm>
            <a:off x="1219200" y="914400"/>
            <a:ext cx="7696200" cy="4455628"/>
          </a:xfrm>
        </p:spPr>
        <p:txBody>
          <a:bodyPr>
            <a:noAutofit/>
          </a:bodyPr>
          <a:p>
            <a:r>
              <a:rPr dirty="0" sz="2400" lang="en-US">
                <a:latin typeface="Times New Roman" panose="02020603050405020304" pitchFamily="18" charset="0"/>
                <a:cs typeface="Times New Roman" panose="02020603050405020304" pitchFamily="18" charset="0"/>
              </a:rPr>
              <a:t>It is further subdivided into </a:t>
            </a:r>
            <a:r>
              <a:rPr b="1" dirty="0" sz="2400" lang="en-US">
                <a:latin typeface="Times New Roman" panose="02020603050405020304" pitchFamily="18" charset="0"/>
                <a:cs typeface="Times New Roman" panose="02020603050405020304" pitchFamily="18" charset="0"/>
              </a:rPr>
              <a:t>Fixed-partition</a:t>
            </a:r>
            <a:r>
              <a:rPr dirty="0" sz="2400" lang="en-US">
                <a:latin typeface="Times New Roman" panose="02020603050405020304" pitchFamily="18" charset="0"/>
                <a:cs typeface="Times New Roman" panose="02020603050405020304" pitchFamily="18" charset="0"/>
              </a:rPr>
              <a:t> storage allocation strategy and </a:t>
            </a:r>
            <a:r>
              <a:rPr b="1" dirty="0" sz="2400" lang="en-US">
                <a:latin typeface="Times New Roman" panose="02020603050405020304" pitchFamily="18" charset="0"/>
                <a:cs typeface="Times New Roman" panose="02020603050405020304" pitchFamily="18" charset="0"/>
              </a:rPr>
              <a:t>variable partition </a:t>
            </a:r>
            <a:r>
              <a:rPr dirty="0" sz="2400" lang="en-US">
                <a:latin typeface="Times New Roman" panose="02020603050405020304" pitchFamily="18" charset="0"/>
                <a:cs typeface="Times New Roman" panose="02020603050405020304" pitchFamily="18" charset="0"/>
              </a:rPr>
              <a:t>storage allocation strategy. </a:t>
            </a:r>
          </a:p>
          <a:p>
            <a:pPr indent="-385763" marL="385763">
              <a:buAutoNum type="arabicPeriod"/>
            </a:pPr>
            <a:r>
              <a:rPr b="1" dirty="0" sz="2400" lang="en-US">
                <a:latin typeface="Times New Roman" panose="02020603050405020304" pitchFamily="18" charset="0"/>
                <a:cs typeface="Times New Roman" panose="02020603050405020304" pitchFamily="18" charset="0"/>
              </a:rPr>
              <a:t>Fixed-partition contiguous storage allocation:-</a:t>
            </a:r>
            <a:r>
              <a:rPr dirty="0" sz="2400" lang="en-US">
                <a:latin typeface="Times New Roman" panose="02020603050405020304" pitchFamily="18" charset="0"/>
                <a:cs typeface="Times New Roman" panose="02020603050405020304" pitchFamily="18" charset="0"/>
              </a:rPr>
              <a:t>processes with small address space use small partitions and processes with large address space use large partitions. This is known as fixed partition contiguous storage allocation. </a:t>
            </a:r>
          </a:p>
          <a:p>
            <a:pPr>
              <a:buFont typeface="Wingdings" panose="05000000000000000000" pitchFamily="2" charset="2"/>
              <a:buChar char="ü"/>
            </a:pPr>
            <a:r>
              <a:rPr dirty="0" sz="2400" lang="en-US">
                <a:latin typeface="Times New Roman" panose="02020603050405020304" pitchFamily="18" charset="0"/>
                <a:cs typeface="Times New Roman" panose="02020603050405020304" pitchFamily="18" charset="0"/>
              </a:rPr>
              <a:t>Three strategies that can be used to allocate memory to fixed - partition</a:t>
            </a:r>
            <a:br>
              <a:rPr dirty="0" sz="2400" lang="en-US">
                <a:latin typeface="Times New Roman" panose="02020603050405020304" pitchFamily="18" charset="0"/>
                <a:cs typeface="Times New Roman" panose="02020603050405020304" pitchFamily="18" charset="0"/>
              </a:rPr>
            </a:br>
            <a:r>
              <a:rPr dirty="0" sz="2400" lang="en-US">
                <a:latin typeface="Times New Roman" panose="02020603050405020304" pitchFamily="18" charset="0"/>
                <a:cs typeface="Times New Roman" panose="02020603050405020304" pitchFamily="18" charset="0"/>
              </a:rPr>
              <a:t>They are the following: </a:t>
            </a:r>
          </a:p>
          <a:p>
            <a:pPr lvl="1">
              <a:buFont typeface="Wingdings" panose="05000000000000000000" pitchFamily="2" charset="2"/>
              <a:buChar char="Ø"/>
            </a:pPr>
            <a:r>
              <a:rPr dirty="0" sz="2400" lang="en-US">
                <a:latin typeface="Times New Roman" panose="02020603050405020304" pitchFamily="18" charset="0"/>
                <a:cs typeface="Times New Roman" panose="02020603050405020304" pitchFamily="18" charset="0"/>
              </a:rPr>
              <a:t>First - fit</a:t>
            </a:r>
          </a:p>
          <a:p>
            <a:pPr lvl="1">
              <a:buFont typeface="Wingdings" panose="05000000000000000000" pitchFamily="2" charset="2"/>
              <a:buChar char="Ø"/>
            </a:pPr>
            <a:r>
              <a:rPr dirty="0" sz="2400" lang="en-US">
                <a:latin typeface="Times New Roman" panose="02020603050405020304" pitchFamily="18" charset="0"/>
                <a:cs typeface="Times New Roman" panose="02020603050405020304" pitchFamily="18" charset="0"/>
              </a:rPr>
              <a:t>Best – Fit</a:t>
            </a:r>
          </a:p>
          <a:p>
            <a:pPr lvl="1">
              <a:buFont typeface="Wingdings" panose="05000000000000000000" pitchFamily="2" charset="2"/>
              <a:buChar char="Ø"/>
            </a:pPr>
            <a:r>
              <a:rPr dirty="0" sz="2400" lang="en-US">
                <a:latin typeface="Times New Roman" panose="02020603050405020304" pitchFamily="18" charset="0"/>
                <a:cs typeface="Times New Roman" panose="02020603050405020304" pitchFamily="18" charset="0"/>
              </a:rPr>
              <a:t>Worst – fit</a:t>
            </a:r>
            <a:br>
              <a:rPr dirty="0" sz="2400" lang="en-US">
                <a:latin typeface="Times New Roman" panose="02020603050405020304" pitchFamily="18" charset="0"/>
                <a:cs typeface="Times New Roman" panose="02020603050405020304" pitchFamily="18" charset="0"/>
              </a:rPr>
            </a:br>
            <a:endParaRPr dirty="0" sz="2400"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63" name=""/>
        <p:cNvGrpSpPr/>
        <p:nvPr/>
      </p:nvGrpSpPr>
      <p:grpSpPr>
        <a:xfrm>
          <a:off x="0" y="0"/>
          <a:ext cx="0" cy="0"/>
          <a:chOff x="0" y="0"/>
          <a:chExt cx="0" cy="0"/>
        </a:xfrm>
      </p:grpSpPr>
      <p:sp>
        <p:nvSpPr>
          <p:cNvPr id="1048733" name="Title 1"/>
          <p:cNvSpPr>
            <a:spLocks noGrp="1"/>
          </p:cNvSpPr>
          <p:nvPr>
            <p:ph type="title"/>
          </p:nvPr>
        </p:nvSpPr>
        <p:spPr>
          <a:xfrm>
            <a:off x="1062997" y="152400"/>
            <a:ext cx="7886700" cy="581180"/>
          </a:xfrm>
        </p:spPr>
        <p:txBody>
          <a:bodyPr>
            <a:normAutofit/>
          </a:bodyPr>
          <a:p>
            <a:r>
              <a:rPr b="1" dirty="0" sz="2700" lang="en-US">
                <a:latin typeface="Times New Roman" panose="02020603050405020304" pitchFamily="18" charset="0"/>
                <a:cs typeface="Times New Roman" panose="02020603050405020304" pitchFamily="18" charset="0"/>
              </a:rPr>
              <a:t>Fixed size partition ….</a:t>
            </a:r>
          </a:p>
        </p:txBody>
      </p:sp>
      <p:sp>
        <p:nvSpPr>
          <p:cNvPr id="1048734" name="Content Placeholder 2"/>
          <p:cNvSpPr>
            <a:spLocks noGrp="1"/>
          </p:cNvSpPr>
          <p:nvPr>
            <p:ph idx="1"/>
          </p:nvPr>
        </p:nvSpPr>
        <p:spPr>
          <a:xfrm>
            <a:off x="914401" y="1143000"/>
            <a:ext cx="7848600" cy="4023755"/>
          </a:xfrm>
        </p:spPr>
        <p:txBody>
          <a:bodyPr>
            <a:noAutofit/>
          </a:bodyPr>
          <a:p>
            <a:pPr indent="-385763" marL="385763">
              <a:buAutoNum type="arabicPeriod"/>
            </a:pPr>
            <a:r>
              <a:rPr b="1" dirty="0" sz="2400" lang="en-US">
                <a:latin typeface="Times New Roman" panose="02020603050405020304" pitchFamily="18" charset="0"/>
                <a:cs typeface="Times New Roman" panose="02020603050405020304" pitchFamily="18" charset="0"/>
              </a:rPr>
              <a:t>First fit</a:t>
            </a:r>
          </a:p>
          <a:p>
            <a:r>
              <a:rPr dirty="0" sz="2400" lang="en-US">
                <a:latin typeface="Times New Roman" panose="02020603050405020304" pitchFamily="18" charset="0"/>
                <a:cs typeface="Times New Roman" panose="02020603050405020304" pitchFamily="18" charset="0"/>
              </a:rPr>
              <a:t>A resource allocation scheme (usually for memory).</a:t>
            </a:r>
          </a:p>
          <a:p>
            <a:r>
              <a:rPr dirty="0" sz="2400" lang="en-US">
                <a:latin typeface="Times New Roman" panose="02020603050405020304" pitchFamily="18" charset="0"/>
                <a:cs typeface="Times New Roman" panose="02020603050405020304" pitchFamily="18" charset="0"/>
              </a:rPr>
              <a:t> First Fit fits data into memory by scanning from the beginning of available memory to the end, until the first free space which is at least big enough to accept the data is found. </a:t>
            </a:r>
          </a:p>
          <a:p>
            <a:r>
              <a:rPr dirty="0" sz="2400" lang="en-US">
                <a:latin typeface="Times New Roman" panose="02020603050405020304" pitchFamily="18" charset="0"/>
                <a:cs typeface="Times New Roman" panose="02020603050405020304" pitchFamily="18" charset="0"/>
              </a:rPr>
              <a:t>This space is then allocated to the data. Any left over becomes a smaller, separate free space. </a:t>
            </a:r>
          </a:p>
          <a:p>
            <a:r>
              <a:rPr dirty="0" sz="2400" lang="en-US">
                <a:latin typeface="Times New Roman" panose="02020603050405020304" pitchFamily="18" charset="0"/>
                <a:cs typeface="Times New Roman" panose="02020603050405020304" pitchFamily="18" charset="0"/>
              </a:rPr>
              <a:t>If the data to be allocated is bigger than the biggest free space, the request cannot be met, and an error is generated.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64" name=""/>
        <p:cNvGrpSpPr/>
        <p:nvPr/>
      </p:nvGrpSpPr>
      <p:grpSpPr>
        <a:xfrm>
          <a:off x="0" y="0"/>
          <a:ext cx="0" cy="0"/>
          <a:chOff x="0" y="0"/>
          <a:chExt cx="0" cy="0"/>
        </a:xfrm>
      </p:grpSpPr>
      <p:sp>
        <p:nvSpPr>
          <p:cNvPr id="1048735" name="Title 1"/>
          <p:cNvSpPr>
            <a:spLocks noGrp="1"/>
          </p:cNvSpPr>
          <p:nvPr>
            <p:ph type="title"/>
          </p:nvPr>
        </p:nvSpPr>
        <p:spPr>
          <a:xfrm>
            <a:off x="1945201" y="624110"/>
            <a:ext cx="6589199" cy="518890"/>
          </a:xfrm>
        </p:spPr>
        <p:txBody>
          <a:bodyPr>
            <a:normAutofit/>
          </a:bodyPr>
          <a:p>
            <a:r>
              <a:rPr b="1" dirty="0" sz="2800" lang="en-US">
                <a:latin typeface="Times New Roman" panose="02020603050405020304" pitchFamily="18" charset="0"/>
                <a:cs typeface="Times New Roman" panose="02020603050405020304" pitchFamily="18" charset="0"/>
              </a:rPr>
              <a:t>Fixed size partition ….</a:t>
            </a:r>
            <a:endParaRPr dirty="0" sz="2800" lang="en-US"/>
          </a:p>
        </p:txBody>
      </p:sp>
      <p:sp>
        <p:nvSpPr>
          <p:cNvPr id="1048736" name="Content Placeholder 2"/>
          <p:cNvSpPr>
            <a:spLocks noGrp="1"/>
          </p:cNvSpPr>
          <p:nvPr>
            <p:ph idx="1"/>
          </p:nvPr>
        </p:nvSpPr>
        <p:spPr>
          <a:xfrm>
            <a:off x="990600" y="1447800"/>
            <a:ext cx="7543801" cy="4463422"/>
          </a:xfrm>
        </p:spPr>
        <p:txBody>
          <a:bodyPr>
            <a:normAutofit/>
          </a:bodyPr>
          <a:p>
            <a:pPr indent="0" marL="0">
              <a:buNone/>
            </a:pPr>
            <a:r>
              <a:rPr b="1" dirty="0" sz="2400" lang="en-US">
                <a:latin typeface="Times New Roman" panose="02020603050405020304" pitchFamily="18" charset="0"/>
                <a:cs typeface="Times New Roman" panose="02020603050405020304" pitchFamily="18" charset="0"/>
              </a:rPr>
              <a:t>2. Best fit</a:t>
            </a:r>
          </a:p>
          <a:p>
            <a:r>
              <a:rPr dirty="0" sz="2400" lang="en-US">
                <a:latin typeface="Times New Roman" panose="02020603050405020304" pitchFamily="18" charset="0"/>
                <a:cs typeface="Times New Roman" panose="02020603050405020304" pitchFamily="18" charset="0"/>
              </a:rPr>
              <a:t>The best fit deals with allocating the smallest free partition which meets the requirement of the requesting process. </a:t>
            </a:r>
          </a:p>
          <a:p>
            <a:r>
              <a:rPr dirty="0" sz="2400" lang="en-US">
                <a:latin typeface="Times New Roman" panose="02020603050405020304" pitchFamily="18" charset="0"/>
                <a:cs typeface="Times New Roman" panose="02020603050405020304" pitchFamily="18" charset="0"/>
              </a:rPr>
              <a:t>This algorithm first searches the entire list of free partitions and considers the smallest hole that is adequate. It then tries to find a hole which is close to actual process size needed. </a:t>
            </a:r>
            <a:br>
              <a:rPr dirty="0" sz="2400" lang="en-US">
                <a:latin typeface="Times New Roman" panose="02020603050405020304" pitchFamily="18" charset="0"/>
                <a:cs typeface="Times New Roman" panose="02020603050405020304" pitchFamily="18" charset="0"/>
              </a:rPr>
            </a:br>
            <a:br>
              <a:rPr dirty="0" sz="2400" lang="en-US">
                <a:latin typeface="Times New Roman" panose="02020603050405020304" pitchFamily="18" charset="0"/>
                <a:cs typeface="Times New Roman" panose="02020603050405020304" pitchFamily="18" charset="0"/>
              </a:rPr>
            </a:br>
            <a:endParaRPr dirty="0" sz="2400" lang="en-US">
              <a:latin typeface="Times New Roman" panose="02020603050405020304" pitchFamily="18" charset="0"/>
              <a:cs typeface="Times New Roman" panose="02020603050405020304" pitchFamily="18" charset="0"/>
            </a:endParaRPr>
          </a:p>
          <a:p>
            <a:endParaRPr dirty="0" sz="2400"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65" name=""/>
        <p:cNvGrpSpPr/>
        <p:nvPr/>
      </p:nvGrpSpPr>
      <p:grpSpPr>
        <a:xfrm>
          <a:off x="0" y="0"/>
          <a:ext cx="0" cy="0"/>
          <a:chOff x="0" y="0"/>
          <a:chExt cx="0" cy="0"/>
        </a:xfrm>
      </p:grpSpPr>
      <p:sp>
        <p:nvSpPr>
          <p:cNvPr id="1048737" name="Title 1"/>
          <p:cNvSpPr>
            <a:spLocks noGrp="1"/>
          </p:cNvSpPr>
          <p:nvPr>
            <p:ph type="title"/>
          </p:nvPr>
        </p:nvSpPr>
        <p:spPr>
          <a:xfrm>
            <a:off x="1066800" y="152400"/>
            <a:ext cx="7886700" cy="527741"/>
          </a:xfrm>
        </p:spPr>
        <p:txBody>
          <a:bodyPr>
            <a:normAutofit fontScale="90000"/>
          </a:bodyPr>
          <a:p>
            <a:r>
              <a:rPr b="1" dirty="0" lang="en-US">
                <a:latin typeface="Times New Roman" panose="02020603050405020304" pitchFamily="18" charset="0"/>
                <a:cs typeface="Times New Roman" panose="02020603050405020304" pitchFamily="18" charset="0"/>
              </a:rPr>
              <a:t>Fixed size partition ….</a:t>
            </a:r>
            <a:endParaRPr dirty="0" lang="en-US">
              <a:latin typeface="Times New Roman" panose="02020603050405020304" pitchFamily="18" charset="0"/>
              <a:cs typeface="Times New Roman" panose="02020603050405020304" pitchFamily="18" charset="0"/>
            </a:endParaRPr>
          </a:p>
        </p:txBody>
      </p:sp>
      <p:sp>
        <p:nvSpPr>
          <p:cNvPr id="1048738" name="Content Placeholder 2"/>
          <p:cNvSpPr>
            <a:spLocks noGrp="1"/>
          </p:cNvSpPr>
          <p:nvPr>
            <p:ph idx="1"/>
          </p:nvPr>
        </p:nvSpPr>
        <p:spPr>
          <a:xfrm>
            <a:off x="1066800" y="1066800"/>
            <a:ext cx="7886700" cy="3263504"/>
          </a:xfrm>
        </p:spPr>
        <p:txBody>
          <a:bodyPr>
            <a:noAutofit/>
          </a:bodyPr>
          <a:p>
            <a:pPr indent="0" marL="0">
              <a:buNone/>
            </a:pPr>
            <a:r>
              <a:rPr dirty="0" sz="2800" lang="en-US">
                <a:latin typeface="Times New Roman" panose="02020603050405020304" pitchFamily="18" charset="0"/>
                <a:cs typeface="Times New Roman" panose="02020603050405020304" pitchFamily="18" charset="0"/>
              </a:rPr>
              <a:t>3. </a:t>
            </a:r>
            <a:r>
              <a:rPr b="1" dirty="0" sz="2800" lang="en-US">
                <a:latin typeface="Times New Roman" panose="02020603050405020304" pitchFamily="18" charset="0"/>
                <a:cs typeface="Times New Roman" panose="02020603050405020304" pitchFamily="18" charset="0"/>
              </a:rPr>
              <a:t>Worst fit</a:t>
            </a:r>
          </a:p>
          <a:p>
            <a:r>
              <a:rPr dirty="0" sz="2800" lang="en-US">
                <a:latin typeface="Times New Roman" panose="02020603050405020304" pitchFamily="18" charset="0"/>
                <a:cs typeface="Times New Roman" panose="02020603050405020304" pitchFamily="18" charset="0"/>
              </a:rPr>
              <a:t>The algorithm searches for free-space in memory in which it can store the desired information. </a:t>
            </a:r>
          </a:p>
          <a:p>
            <a:r>
              <a:rPr dirty="0" sz="2800" lang="en-US">
                <a:latin typeface="Times New Roman" panose="02020603050405020304" pitchFamily="18" charset="0"/>
                <a:cs typeface="Times New Roman" panose="02020603050405020304" pitchFamily="18" charset="0"/>
              </a:rPr>
              <a:t>The algorithm selects the largest possible free space that the information can be stored on (i.e. that is bigger than the information needing to be stored) and stores it there. </a:t>
            </a:r>
          </a:p>
          <a:p>
            <a:r>
              <a:rPr dirty="0" sz="2800" lang="en-US">
                <a:latin typeface="Times New Roman" panose="02020603050405020304" pitchFamily="18" charset="0"/>
                <a:cs typeface="Times New Roman" panose="02020603050405020304" pitchFamily="18" charset="0"/>
              </a:rPr>
              <a:t>This is directly opposed to the best fit algorithm which searches the memory in much the same way as before.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66" name=""/>
        <p:cNvGrpSpPr/>
        <p:nvPr/>
      </p:nvGrpSpPr>
      <p:grpSpPr>
        <a:xfrm>
          <a:off x="0" y="0"/>
          <a:ext cx="0" cy="0"/>
          <a:chOff x="0" y="0"/>
          <a:chExt cx="0" cy="0"/>
        </a:xfrm>
      </p:grpSpPr>
      <p:sp>
        <p:nvSpPr>
          <p:cNvPr id="1048739" name="Title 1"/>
          <p:cNvSpPr>
            <a:spLocks noGrp="1"/>
          </p:cNvSpPr>
          <p:nvPr>
            <p:ph type="title"/>
          </p:nvPr>
        </p:nvSpPr>
        <p:spPr>
          <a:xfrm>
            <a:off x="1066800" y="228600"/>
            <a:ext cx="7886700" cy="518834"/>
          </a:xfrm>
        </p:spPr>
        <p:txBody>
          <a:bodyPr>
            <a:normAutofit fontScale="90000"/>
          </a:bodyPr>
          <a:p>
            <a:r>
              <a:rPr b="1" dirty="0" lang="en-US"/>
              <a:t>Variable size- partition </a:t>
            </a:r>
          </a:p>
        </p:txBody>
      </p:sp>
      <p:sp>
        <p:nvSpPr>
          <p:cNvPr id="1048740" name="Content Placeholder 2"/>
          <p:cNvSpPr>
            <a:spLocks noGrp="1"/>
          </p:cNvSpPr>
          <p:nvPr>
            <p:ph idx="1"/>
          </p:nvPr>
        </p:nvSpPr>
        <p:spPr>
          <a:xfrm>
            <a:off x="1104331" y="1143000"/>
            <a:ext cx="7886700" cy="3263504"/>
          </a:xfrm>
        </p:spPr>
        <p:txBody>
          <a:bodyPr>
            <a:noAutofit/>
          </a:bodyPr>
          <a:p>
            <a:r>
              <a:rPr dirty="0" sz="2800" lang="en-US">
                <a:latin typeface="Times New Roman" panose="02020603050405020304" pitchFamily="18" charset="0"/>
                <a:cs typeface="Times New Roman" panose="02020603050405020304" pitchFamily="18" charset="0"/>
              </a:rPr>
              <a:t>This notion is derived from parking of vehicles on the sides of streets where the one who manages to enter will get the space. </a:t>
            </a:r>
          </a:p>
          <a:p>
            <a:r>
              <a:rPr dirty="0" sz="2800" lang="en-US">
                <a:latin typeface="Times New Roman" panose="02020603050405020304" pitchFamily="18" charset="0"/>
                <a:cs typeface="Times New Roman" panose="02020603050405020304" pitchFamily="18" charset="0"/>
              </a:rPr>
              <a:t>Two vehicles can leave a space between them that cannot be used by any vehicle. </a:t>
            </a:r>
          </a:p>
          <a:p>
            <a:r>
              <a:rPr dirty="0" sz="2800" lang="en-US">
                <a:latin typeface="Times New Roman" panose="02020603050405020304" pitchFamily="18" charset="0"/>
                <a:cs typeface="Times New Roman" panose="02020603050405020304" pitchFamily="18" charset="0"/>
              </a:rPr>
              <a:t>This means that whenever a process needs memory, a search for the space needed by it, is done.</a:t>
            </a:r>
          </a:p>
          <a:p>
            <a:r>
              <a:rPr dirty="0" sz="2800" lang="en-US">
                <a:latin typeface="Times New Roman" panose="02020603050405020304" pitchFamily="18" charset="0"/>
                <a:cs typeface="Times New Roman" panose="02020603050405020304" pitchFamily="18" charset="0"/>
              </a:rPr>
              <a:t> If contiguous space is available to accommodate that process, then the process is loaded into memory </a:t>
            </a:r>
            <a:br>
              <a:rPr dirty="0" sz="2800" lang="en-US">
                <a:latin typeface="Times New Roman" panose="02020603050405020304" pitchFamily="18" charset="0"/>
                <a:cs typeface="Times New Roman" panose="02020603050405020304" pitchFamily="18" charset="0"/>
              </a:rPr>
            </a:br>
            <a:endParaRPr dirty="0" sz="2800"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09" name=""/>
        <p:cNvGrpSpPr/>
        <p:nvPr/>
      </p:nvGrpSpPr>
      <p:grpSpPr>
        <a:xfrm>
          <a:off x="0" y="0"/>
          <a:ext cx="0" cy="0"/>
          <a:chOff x="0" y="0"/>
          <a:chExt cx="0" cy="0"/>
        </a:xfrm>
      </p:grpSpPr>
      <p:sp>
        <p:nvSpPr>
          <p:cNvPr id="1048640" name="Title 1"/>
          <p:cNvSpPr>
            <a:spLocks noGrp="1"/>
          </p:cNvSpPr>
          <p:nvPr>
            <p:ph type="title"/>
          </p:nvPr>
        </p:nvSpPr>
        <p:spPr>
          <a:xfrm>
            <a:off x="1116842" y="152400"/>
            <a:ext cx="7886700" cy="457200"/>
          </a:xfrm>
        </p:spPr>
        <p:txBody>
          <a:bodyPr>
            <a:normAutofit fontScale="90000"/>
          </a:bodyPr>
          <a:p>
            <a:r>
              <a:rPr b="1" dirty="0" lang="en-US"/>
              <a:t>Memory management (MM)</a:t>
            </a:r>
          </a:p>
        </p:txBody>
      </p:sp>
      <p:sp>
        <p:nvSpPr>
          <p:cNvPr id="1048641" name="Content Placeholder 2"/>
          <p:cNvSpPr>
            <a:spLocks noGrp="1"/>
          </p:cNvSpPr>
          <p:nvPr>
            <p:ph idx="1"/>
          </p:nvPr>
        </p:nvSpPr>
        <p:spPr>
          <a:xfrm>
            <a:off x="1116842" y="990600"/>
            <a:ext cx="7886700" cy="3532322"/>
          </a:xfrm>
        </p:spPr>
        <p:txBody>
          <a:bodyPr>
            <a:noAutofit/>
          </a:bodyPr>
          <a:p>
            <a:r>
              <a:rPr dirty="0" sz="2400" lang="en-US">
                <a:latin typeface="Times New Roman" panose="02020603050405020304" pitchFamily="18" charset="0"/>
                <a:cs typeface="Times New Roman" panose="02020603050405020304" pitchFamily="18" charset="0"/>
              </a:rPr>
              <a:t>It is the functionality of an operating system which manages primary memory and moves processes back and forth between main memory and disk during execution </a:t>
            </a:r>
          </a:p>
          <a:p>
            <a:pPr>
              <a:buFont typeface="Wingdings" panose="05000000000000000000" pitchFamily="2" charset="2"/>
              <a:buChar char="§"/>
            </a:pPr>
            <a:r>
              <a:rPr dirty="0" sz="2400" lang="en-US">
                <a:latin typeface="Times New Roman" panose="02020603050405020304" pitchFamily="18" charset="0"/>
                <a:cs typeface="Times New Roman" panose="02020603050405020304" pitchFamily="18" charset="0"/>
              </a:rPr>
              <a:t>Function of memory management </a:t>
            </a:r>
          </a:p>
          <a:p>
            <a:pPr lvl="1"/>
            <a:r>
              <a:rPr dirty="0" sz="2000" lang="en-US">
                <a:latin typeface="Times New Roman" panose="02020603050405020304" pitchFamily="18" charset="0"/>
                <a:cs typeface="Times New Roman" panose="02020603050405020304" pitchFamily="18" charset="0"/>
              </a:rPr>
              <a:t>Keep track of every memory location</a:t>
            </a:r>
          </a:p>
          <a:p>
            <a:pPr lvl="1"/>
            <a:r>
              <a:rPr dirty="0" sz="2000" lang="en-US">
                <a:latin typeface="Times New Roman" panose="02020603050405020304" pitchFamily="18" charset="0"/>
                <a:cs typeface="Times New Roman" panose="02020603050405020304" pitchFamily="18" charset="0"/>
              </a:rPr>
              <a:t>Keep track of whether memory is allocated or not</a:t>
            </a:r>
          </a:p>
          <a:p>
            <a:pPr lvl="1"/>
            <a:r>
              <a:rPr dirty="0" sz="2000" lang="en-US">
                <a:latin typeface="Times New Roman" panose="02020603050405020304" pitchFamily="18" charset="0"/>
                <a:cs typeface="Times New Roman" panose="02020603050405020304" pitchFamily="18" charset="0"/>
              </a:rPr>
              <a:t>Keep track of how much memory is allocated</a:t>
            </a:r>
          </a:p>
          <a:p>
            <a:pPr lvl="1"/>
            <a:r>
              <a:rPr dirty="0" sz="2000" lang="en-US">
                <a:latin typeface="Times New Roman" panose="02020603050405020304" pitchFamily="18" charset="0"/>
                <a:cs typeface="Times New Roman" panose="02020603050405020304" pitchFamily="18" charset="0"/>
              </a:rPr>
              <a:t>Takes decision which process will get memory and when</a:t>
            </a:r>
          </a:p>
          <a:p>
            <a:pPr lvl="1"/>
            <a:r>
              <a:rPr dirty="0" sz="2000" lang="en-US">
                <a:latin typeface="Times New Roman" panose="02020603050405020304" pitchFamily="18" charset="0"/>
                <a:cs typeface="Times New Roman" panose="02020603050405020304" pitchFamily="18" charset="0"/>
              </a:rPr>
              <a:t>Updates the status of memory location. When it is allocated or freed.  </a:t>
            </a:r>
          </a:p>
          <a:p>
            <a:r>
              <a:rPr dirty="0" sz="2400" lang="en-US">
                <a:latin typeface="Times New Roman" panose="02020603050405020304" pitchFamily="18" charset="0"/>
                <a:cs typeface="Times New Roman" panose="02020603050405020304" pitchFamily="18" charset="0"/>
              </a:rPr>
              <a:t>Generally, there are 3 MM strategies: fetch strategies, placement strategies, and replacement strategy.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67" name=""/>
        <p:cNvGrpSpPr/>
        <p:nvPr/>
      </p:nvGrpSpPr>
      <p:grpSpPr>
        <a:xfrm>
          <a:off x="0" y="0"/>
          <a:ext cx="0" cy="0"/>
          <a:chOff x="0" y="0"/>
          <a:chExt cx="0" cy="0"/>
        </a:xfrm>
      </p:grpSpPr>
      <p:sp>
        <p:nvSpPr>
          <p:cNvPr id="1048741" name="Title 1"/>
          <p:cNvSpPr>
            <a:spLocks noGrp="1"/>
          </p:cNvSpPr>
          <p:nvPr>
            <p:ph type="title"/>
          </p:nvPr>
        </p:nvSpPr>
        <p:spPr>
          <a:xfrm>
            <a:off x="914400" y="152400"/>
            <a:ext cx="7886700" cy="563367"/>
          </a:xfrm>
        </p:spPr>
        <p:txBody>
          <a:bodyPr>
            <a:normAutofit fontScale="90000"/>
          </a:bodyPr>
          <a:p>
            <a:r>
              <a:rPr b="1" dirty="0" sz="2800" lang="en-US"/>
              <a:t>External fragmentation </a:t>
            </a:r>
          </a:p>
        </p:txBody>
      </p:sp>
      <p:sp>
        <p:nvSpPr>
          <p:cNvPr id="1048742" name="Content Placeholder 2"/>
          <p:cNvSpPr>
            <a:spLocks noGrp="1"/>
          </p:cNvSpPr>
          <p:nvPr>
            <p:ph idx="1"/>
          </p:nvPr>
        </p:nvSpPr>
        <p:spPr>
          <a:xfrm>
            <a:off x="990600" y="1143000"/>
            <a:ext cx="7886700" cy="4648200"/>
          </a:xfrm>
        </p:spPr>
        <p:txBody>
          <a:bodyPr>
            <a:noAutofit/>
          </a:bodyPr>
          <a:p>
            <a:pPr algn="just"/>
            <a:r>
              <a:rPr dirty="0" sz="2400" lang="en-US">
                <a:latin typeface="Times New Roman" panose="02020603050405020304" pitchFamily="18" charset="0"/>
                <a:cs typeface="Times New Roman" panose="02020603050405020304" pitchFamily="18" charset="0"/>
              </a:rPr>
              <a:t>After execution of process when they are swapped out of memory and other smaller processes replace them, many small non contiguous blocks of unused spaces are formed which can serve a new request if all of them are put together but as they are not adjacent to each other a new request can not be served. </a:t>
            </a:r>
          </a:p>
          <a:p>
            <a:r>
              <a:rPr dirty="0" sz="2400" lang="en-US">
                <a:latin typeface="Times New Roman" panose="02020603050405020304" pitchFamily="18" charset="0"/>
                <a:cs typeface="Times New Roman" panose="02020603050405020304" pitchFamily="18" charset="0"/>
              </a:rPr>
              <a:t>This phenomenon of entering and leaving the memory can cause the formation of unusable memory holes (like the unused space between two vehicles). This is known as </a:t>
            </a:r>
            <a:r>
              <a:rPr b="1" dirty="0" sz="2400" lang="en-US">
                <a:latin typeface="Times New Roman" panose="02020603050405020304" pitchFamily="18" charset="0"/>
                <a:cs typeface="Times New Roman" panose="02020603050405020304" pitchFamily="18" charset="0"/>
              </a:rPr>
              <a:t>External Fragmentation. </a:t>
            </a:r>
            <a:br>
              <a:rPr b="1" dirty="0" sz="2400" lang="en-US">
                <a:latin typeface="Times New Roman" panose="02020603050405020304" pitchFamily="18" charset="0"/>
                <a:cs typeface="Times New Roman" panose="02020603050405020304" pitchFamily="18" charset="0"/>
              </a:rPr>
            </a:br>
            <a:endParaRPr b="1" dirty="0" sz="2400"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76" name=""/>
        <p:cNvGrpSpPr/>
        <p:nvPr/>
      </p:nvGrpSpPr>
      <p:grpSpPr>
        <a:xfrm>
          <a:off x="0" y="0"/>
          <a:ext cx="0" cy="0"/>
          <a:chOff x="0" y="0"/>
          <a:chExt cx="0" cy="0"/>
        </a:xfrm>
      </p:grpSpPr>
      <p:sp>
        <p:nvSpPr>
          <p:cNvPr id="1048756" name="Content Placeholder 2"/>
          <p:cNvSpPr>
            <a:spLocks noGrp="1"/>
          </p:cNvSpPr>
          <p:nvPr>
            <p:ph idx="1"/>
          </p:nvPr>
        </p:nvSpPr>
        <p:spPr/>
        <p:txBody>
          <a:bodyPr/>
          <a:p>
            <a:endParaRPr lang="en-US"/>
          </a:p>
        </p:txBody>
      </p:sp>
      <p:pic>
        <p:nvPicPr>
          <p:cNvPr id="2097167" name="Picture 4"/>
          <p:cNvPicPr>
            <a:picLocks noChangeAspect="1"/>
          </p:cNvPicPr>
          <p:nvPr/>
        </p:nvPicPr>
        <p:blipFill>
          <a:blip xmlns:r="http://schemas.openxmlformats.org/officeDocument/2006/relationships" r:embed="rId1"/>
          <a:stretch>
            <a:fillRect/>
          </a:stretch>
        </p:blipFill>
        <p:spPr>
          <a:xfrm>
            <a:off x="0" y="802259"/>
            <a:ext cx="9144000" cy="5253481"/>
          </a:xfrm>
          <a:prstGeom prst="rec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70" name=""/>
        <p:cNvGrpSpPr/>
        <p:nvPr/>
      </p:nvGrpSpPr>
      <p:grpSpPr>
        <a:xfrm>
          <a:off x="0" y="0"/>
          <a:ext cx="0" cy="0"/>
          <a:chOff x="0" y="0"/>
          <a:chExt cx="0" cy="0"/>
        </a:xfrm>
      </p:grpSpPr>
      <p:sp>
        <p:nvSpPr>
          <p:cNvPr id="1048746" name="Title 1"/>
          <p:cNvSpPr>
            <a:spLocks noGrp="1"/>
          </p:cNvSpPr>
          <p:nvPr>
            <p:ph type="title"/>
          </p:nvPr>
        </p:nvSpPr>
        <p:spPr>
          <a:xfrm>
            <a:off x="1023476" y="228600"/>
            <a:ext cx="7886700" cy="411956"/>
          </a:xfrm>
        </p:spPr>
        <p:txBody>
          <a:bodyPr>
            <a:normAutofit fontScale="90000"/>
          </a:bodyPr>
          <a:p>
            <a:r>
              <a:rPr b="1" dirty="0" lang="en-US">
                <a:latin typeface="Times New Roman" panose="02020603050405020304" pitchFamily="18" charset="0"/>
                <a:cs typeface="Times New Roman" panose="02020603050405020304" pitchFamily="18" charset="0"/>
              </a:rPr>
              <a:t>Non-contiguous Storage Allocation </a:t>
            </a:r>
            <a:br>
              <a:rPr dirty="0" lang="en-US">
                <a:latin typeface="Times New Roman" panose="02020603050405020304" pitchFamily="18" charset="0"/>
                <a:cs typeface="Times New Roman" panose="02020603050405020304" pitchFamily="18" charset="0"/>
              </a:rPr>
            </a:br>
            <a:endParaRPr dirty="0" lang="en-US">
              <a:latin typeface="Times New Roman" panose="02020603050405020304" pitchFamily="18" charset="0"/>
              <a:cs typeface="Times New Roman" panose="02020603050405020304" pitchFamily="18" charset="0"/>
            </a:endParaRPr>
          </a:p>
        </p:txBody>
      </p:sp>
      <p:sp>
        <p:nvSpPr>
          <p:cNvPr id="1048747" name="Content Placeholder 2"/>
          <p:cNvSpPr>
            <a:spLocks noGrp="1"/>
          </p:cNvSpPr>
          <p:nvPr>
            <p:ph idx="1"/>
          </p:nvPr>
        </p:nvSpPr>
        <p:spPr>
          <a:xfrm>
            <a:off x="1219200" y="914400"/>
            <a:ext cx="7714013" cy="5715000"/>
          </a:xfrm>
        </p:spPr>
        <p:txBody>
          <a:bodyPr>
            <a:noAutofit/>
          </a:bodyPr>
          <a:p>
            <a:pPr>
              <a:lnSpc>
                <a:spcPct val="150000"/>
              </a:lnSpc>
            </a:pPr>
            <a:r>
              <a:rPr dirty="0" sz="1800" lang="en-US">
                <a:latin typeface="Times New Roman" panose="02020603050405020304" pitchFamily="18" charset="0"/>
                <a:cs typeface="Times New Roman" panose="02020603050405020304" pitchFamily="18" charset="0"/>
              </a:rPr>
              <a:t>To resolve the problem of external fragmentation and to enhance the degree of multiprogramming to a greater extent, it was decided to sacrifice the simplicity of allocating contiguous memory to every process.</a:t>
            </a:r>
            <a:endParaRPr sz="1800"/>
          </a:p>
          <a:p>
            <a:pPr>
              <a:lnSpc>
                <a:spcPct val="150000"/>
              </a:lnSpc>
            </a:pPr>
            <a:r>
              <a:rPr dirty="0" sz="1800" lang="en-US">
                <a:latin typeface="Times New Roman" panose="02020603050405020304" pitchFamily="18" charset="0"/>
                <a:cs typeface="Times New Roman" panose="02020603050405020304" pitchFamily="18" charset="0"/>
              </a:rPr>
              <a:t>It was decided to have a non-contiguous physical address space of a process so that a process could be allocated memory wherever it was available.</a:t>
            </a:r>
            <a:endParaRPr sz="1800"/>
          </a:p>
          <a:p>
            <a:r>
              <a:rPr b="1" dirty="0" sz="1800" lang="en-US">
                <a:solidFill>
                  <a:schemeClr val="accent1"/>
                </a:solidFill>
                <a:latin typeface="Times New Roman" panose="02020603050405020304" pitchFamily="18" charset="0"/>
                <a:cs typeface="Times New Roman" panose="02020603050405020304" pitchFamily="18" charset="0"/>
              </a:rPr>
              <a:t>There are 2 techniques for non-contiguous allocation:</a:t>
            </a:r>
            <a:endParaRPr sz="1800"/>
          </a:p>
          <a:p>
            <a:pPr lvl="2">
              <a:buFont typeface="Wingdings" panose="05000000000000000000" pitchFamily="2" charset="2"/>
              <a:buChar char="§"/>
            </a:pPr>
            <a:r>
              <a:rPr b="1" dirty="0" sz="1800" lang="en-US">
                <a:solidFill>
                  <a:schemeClr val="accent1"/>
                </a:solidFill>
                <a:latin typeface="Times New Roman" panose="02020603050405020304" pitchFamily="18" charset="0"/>
                <a:cs typeface="Times New Roman" panose="02020603050405020304" pitchFamily="18" charset="0"/>
              </a:rPr>
              <a:t>Segmentation</a:t>
            </a:r>
            <a:endParaRPr sz="1800"/>
          </a:p>
          <a:p>
            <a:pPr lvl="2">
              <a:buFont typeface="Wingdings" panose="05000000000000000000" pitchFamily="2" charset="2"/>
              <a:buChar char="§"/>
            </a:pPr>
            <a:r>
              <a:rPr b="1" dirty="0" sz="1800" lang="en-US">
                <a:solidFill>
                  <a:schemeClr val="accent1"/>
                </a:solidFill>
                <a:latin typeface="Times New Roman" panose="02020603050405020304" pitchFamily="18" charset="0"/>
                <a:cs typeface="Times New Roman" panose="02020603050405020304" pitchFamily="18" charset="0"/>
              </a:rPr>
              <a:t>Paging</a:t>
            </a:r>
            <a:endParaRPr sz="1800"/>
          </a:p>
          <a:p>
            <a:pPr indent="0" lvl="2" marL="685800">
              <a:buNone/>
            </a:pPr>
            <a:br>
              <a:rPr dirty="0" sz="1800" lang="en-US">
                <a:latin typeface="Times New Roman" panose="02020603050405020304" pitchFamily="18" charset="0"/>
                <a:cs typeface="Times New Roman" panose="02020603050405020304" pitchFamily="18" charset="0"/>
              </a:rPr>
            </a:br>
            <a:endParaRPr dirty="0" sz="1800"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73" name=""/>
        <p:cNvGrpSpPr/>
        <p:nvPr/>
      </p:nvGrpSpPr>
      <p:grpSpPr>
        <a:xfrm>
          <a:off x="0" y="0"/>
          <a:ext cx="0" cy="0"/>
          <a:chOff x="0" y="0"/>
          <a:chExt cx="0" cy="0"/>
        </a:xfrm>
      </p:grpSpPr>
      <p:sp>
        <p:nvSpPr>
          <p:cNvPr id="1048751" name="Rectangle 1026"/>
          <p:cNvSpPr>
            <a:spLocks noGrp="1" noChangeArrowheads="1"/>
          </p:cNvSpPr>
          <p:nvPr>
            <p:ph type="title"/>
          </p:nvPr>
        </p:nvSpPr>
        <p:spPr>
          <a:xfrm>
            <a:off x="1435608" y="274638"/>
            <a:ext cx="7498080" cy="715962"/>
          </a:xfrm>
        </p:spPr>
        <p:txBody>
          <a:bodyPr>
            <a:normAutofit/>
          </a:bodyPr>
          <a:p>
            <a:r>
              <a:rPr dirty="0" lang="en-US">
                <a:latin typeface="Times New Roman" panose="02020603050405020304" pitchFamily="18" charset="0"/>
                <a:cs typeface="Times New Roman" panose="02020603050405020304" pitchFamily="18" charset="0"/>
              </a:rPr>
              <a:t>Paging</a:t>
            </a:r>
          </a:p>
        </p:txBody>
      </p:sp>
      <p:sp>
        <p:nvSpPr>
          <p:cNvPr id="1048752" name="Rectangle 1027"/>
          <p:cNvSpPr>
            <a:spLocks noGrp="1" noChangeArrowheads="1"/>
          </p:cNvSpPr>
          <p:nvPr>
            <p:ph idx="1"/>
          </p:nvPr>
        </p:nvSpPr>
        <p:spPr>
          <a:xfrm>
            <a:off x="746051" y="1143000"/>
            <a:ext cx="8171688" cy="4953000"/>
          </a:xfrm>
        </p:spPr>
        <p:txBody>
          <a:bodyPr>
            <a:noAutofit/>
          </a:bodyPr>
          <a:p>
            <a:r>
              <a:rPr b="0" dirty="0" sz="2000" i="0" lang="en-US">
                <a:solidFill>
                  <a:srgbClr val="000000"/>
                </a:solidFill>
                <a:effectLst/>
                <a:latin typeface="Times New Roman" panose="02020603050405020304" pitchFamily="18" charset="0"/>
                <a:cs typeface="Times New Roman" panose="02020603050405020304" pitchFamily="18" charset="0"/>
              </a:rPr>
              <a:t>Paging is a memory management technique in which process address space is broken into blocks of the same size called </a:t>
            </a:r>
            <a:r>
              <a:rPr b="1" dirty="0" sz="2000" i="0" lang="en-US">
                <a:solidFill>
                  <a:srgbClr val="000000"/>
                </a:solidFill>
                <a:effectLst/>
                <a:latin typeface="Times New Roman" panose="02020603050405020304" pitchFamily="18" charset="0"/>
                <a:cs typeface="Times New Roman" panose="02020603050405020304" pitchFamily="18" charset="0"/>
              </a:rPr>
              <a:t>pages</a:t>
            </a:r>
            <a:r>
              <a:rPr b="0" dirty="0" sz="2000" i="0" lang="en-US">
                <a:solidFill>
                  <a:srgbClr val="000000"/>
                </a:solidFill>
                <a:effectLst/>
                <a:latin typeface="Times New Roman" panose="02020603050405020304" pitchFamily="18" charset="0"/>
                <a:cs typeface="Times New Roman" panose="02020603050405020304" pitchFamily="18" charset="0"/>
              </a:rPr>
              <a:t> </a:t>
            </a:r>
            <a:endParaRPr sz="2000"/>
          </a:p>
          <a:p>
            <a:r>
              <a:rPr dirty="0" sz="2000" lang="en-US">
                <a:latin typeface="Times New Roman" panose="02020603050405020304" pitchFamily="18" charset="0"/>
                <a:cs typeface="Times New Roman" panose="02020603050405020304" pitchFamily="18" charset="0"/>
              </a:rPr>
              <a:t>Divide physical memory into fixed-sized blocks called frames (size is power of 2, between 512 bytes and 8192 bytes).</a:t>
            </a:r>
            <a:endParaRPr sz="2000"/>
          </a:p>
          <a:p>
            <a:r>
              <a:rPr b="0" dirty="0" sz="2000" i="0" lang="en-US">
                <a:solidFill>
                  <a:srgbClr val="000000"/>
                </a:solidFill>
                <a:effectLst/>
                <a:latin typeface="Times New Roman" panose="02020603050405020304" pitchFamily="18" charset="0"/>
                <a:cs typeface="Times New Roman" panose="02020603050405020304" pitchFamily="18" charset="0"/>
              </a:rPr>
              <a:t>The size of the process is measured in the number of pages.</a:t>
            </a:r>
            <a:endParaRPr sz="2000"/>
          </a:p>
          <a:p>
            <a:r>
              <a:rPr dirty="0" sz="2000" lang="en-US">
                <a:latin typeface="Times New Roman" panose="02020603050405020304" pitchFamily="18" charset="0"/>
                <a:cs typeface="Times New Roman" panose="02020603050405020304" pitchFamily="18" charset="0"/>
              </a:rPr>
              <a:t>Keep track of all free frames.</a:t>
            </a:r>
            <a:endParaRPr sz="2000"/>
          </a:p>
          <a:p>
            <a:r>
              <a:rPr dirty="0" sz="2000" lang="en-US">
                <a:latin typeface="Times New Roman" panose="02020603050405020304" pitchFamily="18" charset="0"/>
                <a:cs typeface="Times New Roman" panose="02020603050405020304" pitchFamily="18" charset="0"/>
              </a:rPr>
              <a:t>To run a program of size n pages, need to find </a:t>
            </a:r>
            <a:r>
              <a:rPr dirty="0" sz="2000" i="1" lang="en-US">
                <a:latin typeface="Times New Roman" panose="02020603050405020304" pitchFamily="18" charset="0"/>
                <a:cs typeface="Times New Roman" panose="02020603050405020304" pitchFamily="18" charset="0"/>
              </a:rPr>
              <a:t>n</a:t>
            </a:r>
            <a:r>
              <a:rPr dirty="0" sz="2000" lang="en-US">
                <a:latin typeface="Times New Roman" panose="02020603050405020304" pitchFamily="18" charset="0"/>
                <a:cs typeface="Times New Roman" panose="02020603050405020304" pitchFamily="18" charset="0"/>
              </a:rPr>
              <a:t> free frames and load program.</a:t>
            </a:r>
            <a:endParaRPr sz="2000"/>
          </a:p>
          <a:p>
            <a:r>
              <a:rPr dirty="0" sz="2000" lang="en-US">
                <a:latin typeface="Times New Roman" panose="02020603050405020304" pitchFamily="18" charset="0"/>
                <a:cs typeface="Times New Roman" panose="02020603050405020304" pitchFamily="18" charset="0"/>
              </a:rPr>
              <a:t>Set up a page table to translate logical to physical addresses. </a:t>
            </a:r>
            <a:endParaRPr sz="2000"/>
          </a:p>
          <a:p>
            <a:r>
              <a:rPr dirty="0" sz="2000" lang="en-US">
                <a:latin typeface="Times New Roman" panose="02020603050405020304" pitchFamily="18" charset="0"/>
                <a:cs typeface="Times New Roman" panose="02020603050405020304" pitchFamily="18" charset="0"/>
              </a:rPr>
              <a:t>Internal fragmentation.</a:t>
            </a:r>
            <a:endParaRPr sz="2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77" name=""/>
        <p:cNvGrpSpPr/>
        <p:nvPr/>
      </p:nvGrpSpPr>
      <p:grpSpPr>
        <a:xfrm>
          <a:off x="0" y="0"/>
          <a:ext cx="0" cy="0"/>
          <a:chOff x="0" y="0"/>
          <a:chExt cx="0" cy="0"/>
        </a:xfrm>
      </p:grpSpPr>
      <p:sp>
        <p:nvSpPr>
          <p:cNvPr id="1048757" name="Content Placeholder 2"/>
          <p:cNvSpPr>
            <a:spLocks noGrp="1"/>
          </p:cNvSpPr>
          <p:nvPr>
            <p:ph idx="1"/>
          </p:nvPr>
        </p:nvSpPr>
        <p:spPr/>
        <p:txBody>
          <a:bodyPr/>
          <a:p>
            <a:endParaRPr lang="en-US"/>
          </a:p>
        </p:txBody>
      </p:sp>
      <p:pic>
        <p:nvPicPr>
          <p:cNvPr id="2097168" name="Picture 4"/>
          <p:cNvPicPr>
            <a:picLocks noChangeAspect="1"/>
          </p:cNvPicPr>
          <p:nvPr/>
        </p:nvPicPr>
        <p:blipFill>
          <a:blip xmlns:r="http://schemas.openxmlformats.org/officeDocument/2006/relationships" r:embed="rId1"/>
          <a:stretch>
            <a:fillRect/>
          </a:stretch>
        </p:blipFill>
        <p:spPr>
          <a:xfrm>
            <a:off x="0" y="1107061"/>
            <a:ext cx="9144000" cy="4643877"/>
          </a:xfrm>
          <a:prstGeom prst="rec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78" name=""/>
        <p:cNvGrpSpPr/>
        <p:nvPr/>
      </p:nvGrpSpPr>
      <p:grpSpPr>
        <a:xfrm>
          <a:off x="0" y="0"/>
          <a:ext cx="0" cy="0"/>
          <a:chOff x="0" y="0"/>
          <a:chExt cx="0" cy="0"/>
        </a:xfrm>
      </p:grpSpPr>
      <p:sp>
        <p:nvSpPr>
          <p:cNvPr id="1048758" name="Rectangle 1026"/>
          <p:cNvSpPr>
            <a:spLocks noGrp="1" noChangeArrowheads="1"/>
          </p:cNvSpPr>
          <p:nvPr>
            <p:ph type="title"/>
          </p:nvPr>
        </p:nvSpPr>
        <p:spPr>
          <a:xfrm>
            <a:off x="1612363" y="276004"/>
            <a:ext cx="6589199" cy="595090"/>
          </a:xfrm>
        </p:spPr>
        <p:txBody>
          <a:bodyPr>
            <a:normAutofit fontScale="90000"/>
          </a:bodyPr>
          <a:p>
            <a:r>
              <a:rPr dirty="0" lang="en-US">
                <a:latin typeface="Times New Roman" panose="02020603050405020304" pitchFamily="18" charset="0"/>
                <a:cs typeface="Times New Roman" panose="02020603050405020304" pitchFamily="18" charset="0"/>
              </a:rPr>
              <a:t>Address Translation Scheme</a:t>
            </a:r>
          </a:p>
        </p:txBody>
      </p:sp>
      <p:sp>
        <p:nvSpPr>
          <p:cNvPr id="1048759" name="Rectangle 1027"/>
          <p:cNvSpPr>
            <a:spLocks noGrp="1" noChangeArrowheads="1"/>
          </p:cNvSpPr>
          <p:nvPr>
            <p:ph idx="1"/>
          </p:nvPr>
        </p:nvSpPr>
        <p:spPr>
          <a:xfrm>
            <a:off x="990600" y="1385792"/>
            <a:ext cx="7696200" cy="4938807"/>
          </a:xfrm>
        </p:spPr>
        <p:txBody>
          <a:bodyPr>
            <a:noAutofit/>
          </a:bodyPr>
          <a:p>
            <a:r>
              <a:rPr b="0" dirty="0" sz="2400" i="0" lang="en-US">
                <a:solidFill>
                  <a:srgbClr val="000000"/>
                </a:solidFill>
                <a:effectLst/>
                <a:latin typeface="Arial" panose="020B0604020202020204" pitchFamily="34" charset="0"/>
              </a:rPr>
              <a:t>Page address is called </a:t>
            </a:r>
            <a:r>
              <a:rPr b="1" dirty="0" sz="2400" i="0" lang="en-US">
                <a:solidFill>
                  <a:srgbClr val="000000"/>
                </a:solidFill>
                <a:effectLst/>
                <a:latin typeface="Arial" panose="020B0604020202020204" pitchFamily="34" charset="0"/>
              </a:rPr>
              <a:t>logical address</a:t>
            </a:r>
            <a:r>
              <a:rPr b="0" dirty="0" sz="2400" i="0" lang="en-US">
                <a:solidFill>
                  <a:srgbClr val="000000"/>
                </a:solidFill>
                <a:effectLst/>
                <a:latin typeface="Arial" panose="020B0604020202020204" pitchFamily="34" charset="0"/>
              </a:rPr>
              <a:t> and represented by </a:t>
            </a:r>
            <a:r>
              <a:rPr b="1" dirty="0" sz="2400" i="0" lang="en-US">
                <a:solidFill>
                  <a:srgbClr val="000000"/>
                </a:solidFill>
                <a:effectLst/>
                <a:latin typeface="Arial" panose="020B0604020202020204" pitchFamily="34" charset="0"/>
              </a:rPr>
              <a:t>page number</a:t>
            </a:r>
            <a:r>
              <a:rPr b="0" dirty="0" sz="2400" i="0" lang="en-US">
                <a:solidFill>
                  <a:srgbClr val="000000"/>
                </a:solidFill>
                <a:effectLst/>
                <a:latin typeface="Arial" panose="020B0604020202020204" pitchFamily="34" charset="0"/>
              </a:rPr>
              <a:t> and the </a:t>
            </a:r>
            <a:r>
              <a:rPr b="1" dirty="0" sz="2400" i="0" lang="en-US">
                <a:solidFill>
                  <a:srgbClr val="000000"/>
                </a:solidFill>
                <a:effectLst/>
                <a:latin typeface="Arial" panose="020B0604020202020204" pitchFamily="34" charset="0"/>
              </a:rPr>
              <a:t>offset</a:t>
            </a:r>
            <a:r>
              <a:rPr b="0" dirty="0" sz="2400" i="0" lang="en-US">
                <a:solidFill>
                  <a:srgbClr val="000000"/>
                </a:solidFill>
                <a:effectLst/>
                <a:latin typeface="Arial" panose="020B0604020202020204" pitchFamily="34" charset="0"/>
              </a:rPr>
              <a:t>.</a:t>
            </a:r>
            <a:endParaRPr dirty="0" sz="2400" lang="en-US">
              <a:latin typeface="Times New Roman" panose="02020603050405020304" pitchFamily="18" charset="0"/>
              <a:cs typeface="Times New Roman" panose="02020603050405020304" pitchFamily="18" charset="0"/>
            </a:endParaRPr>
          </a:p>
          <a:p>
            <a:pPr lvl="1"/>
            <a:r>
              <a:rPr b="1" dirty="0" sz="2400" lang="en-US">
                <a:latin typeface="Times New Roman" panose="02020603050405020304" pitchFamily="18" charset="0"/>
                <a:cs typeface="Times New Roman" panose="02020603050405020304" pitchFamily="18" charset="0"/>
              </a:rPr>
              <a:t>Page number (</a:t>
            </a:r>
            <a:r>
              <a:rPr b="1" dirty="0" sz="2400" i="1" lang="en-US">
                <a:latin typeface="Times New Roman" panose="02020603050405020304" pitchFamily="18" charset="0"/>
                <a:cs typeface="Times New Roman" panose="02020603050405020304" pitchFamily="18" charset="0"/>
              </a:rPr>
              <a:t>p</a:t>
            </a:r>
            <a:r>
              <a:rPr b="1" dirty="0" sz="2400" lang="en-US">
                <a:latin typeface="Times New Roman" panose="02020603050405020304" pitchFamily="18" charset="0"/>
                <a:cs typeface="Times New Roman" panose="02020603050405020304" pitchFamily="18" charset="0"/>
              </a:rPr>
              <a:t>)</a:t>
            </a:r>
            <a:r>
              <a:rPr dirty="0" sz="2400" lang="en-US">
                <a:latin typeface="Times New Roman" panose="02020603050405020304" pitchFamily="18" charset="0"/>
                <a:cs typeface="Times New Roman" panose="02020603050405020304" pitchFamily="18" charset="0"/>
              </a:rPr>
              <a:t> – used as an index into a </a:t>
            </a:r>
            <a:r>
              <a:rPr dirty="0" sz="2400" i="1" lang="en-US">
                <a:latin typeface="Times New Roman" panose="02020603050405020304" pitchFamily="18" charset="0"/>
                <a:cs typeface="Times New Roman" panose="02020603050405020304" pitchFamily="18" charset="0"/>
              </a:rPr>
              <a:t>page</a:t>
            </a:r>
            <a:r>
              <a:rPr dirty="0" sz="2400" lang="en-US">
                <a:latin typeface="Times New Roman" panose="02020603050405020304" pitchFamily="18" charset="0"/>
                <a:cs typeface="Times New Roman" panose="02020603050405020304" pitchFamily="18" charset="0"/>
              </a:rPr>
              <a:t> </a:t>
            </a:r>
            <a:r>
              <a:rPr dirty="0" sz="2400" i="1" lang="en-US">
                <a:latin typeface="Times New Roman" panose="02020603050405020304" pitchFamily="18" charset="0"/>
                <a:cs typeface="Times New Roman" panose="02020603050405020304" pitchFamily="18" charset="0"/>
              </a:rPr>
              <a:t>table</a:t>
            </a:r>
            <a:r>
              <a:rPr dirty="0" sz="2400" lang="en-US">
                <a:latin typeface="Times New Roman" panose="02020603050405020304" pitchFamily="18" charset="0"/>
                <a:cs typeface="Times New Roman" panose="02020603050405020304" pitchFamily="18" charset="0"/>
              </a:rPr>
              <a:t> which contains base address of each page in physical memory</a:t>
            </a:r>
            <a:endParaRPr sz="2400"/>
          </a:p>
          <a:p>
            <a:pPr indent="0" lvl="1" marL="457200">
              <a:buNone/>
            </a:pPr>
            <a:endParaRPr dirty="0" sz="2400" lang="en-US">
              <a:latin typeface="Times New Roman" panose="02020603050405020304" pitchFamily="18" charset="0"/>
              <a:cs typeface="Times New Roman" panose="02020603050405020304" pitchFamily="18" charset="0"/>
            </a:endParaRPr>
          </a:p>
          <a:p>
            <a:pPr indent="0" lvl="1" marL="457200">
              <a:buNone/>
            </a:pPr>
            <a:br>
              <a:rPr dirty="0" sz="2400" lang="en-US">
                <a:latin typeface="Times New Roman" panose="02020603050405020304" pitchFamily="18" charset="0"/>
                <a:cs typeface="Times New Roman" panose="02020603050405020304" pitchFamily="18" charset="0"/>
              </a:rPr>
            </a:br>
            <a:endParaRPr dirty="0" sz="2400" lang="en-US">
              <a:latin typeface="Times New Roman" panose="02020603050405020304" pitchFamily="18" charset="0"/>
              <a:cs typeface="Times New Roman" panose="02020603050405020304" pitchFamily="18" charset="0"/>
            </a:endParaRPr>
          </a:p>
          <a:p>
            <a:pPr lvl="1"/>
            <a:r>
              <a:rPr b="1" dirty="0" sz="2400" lang="en-US">
                <a:latin typeface="Times New Roman" panose="02020603050405020304" pitchFamily="18" charset="0"/>
                <a:cs typeface="Times New Roman" panose="02020603050405020304" pitchFamily="18" charset="0"/>
              </a:rPr>
              <a:t>Page offset (d)</a:t>
            </a:r>
            <a:r>
              <a:rPr dirty="0" sz="2400" lang="en-US">
                <a:latin typeface="Times New Roman" panose="02020603050405020304" pitchFamily="18" charset="0"/>
                <a:cs typeface="Times New Roman" panose="02020603050405020304" pitchFamily="18" charset="0"/>
              </a:rPr>
              <a:t> – combined with base address to define the physical memory address that is sent to the memory unit</a:t>
            </a:r>
            <a:endParaRPr sz="2400"/>
          </a:p>
          <a:p>
            <a:pPr lvl="1"/>
            <a:r>
              <a:rPr dirty="0" sz="2400" lang="en-US">
                <a:latin typeface="Times New Roman" panose="02020603050405020304" pitchFamily="18" charset="0"/>
                <a:cs typeface="Times New Roman" panose="02020603050405020304" pitchFamily="18" charset="0"/>
              </a:rPr>
              <a:t>For given logical address space 2</a:t>
            </a:r>
            <a:r>
              <a:rPr baseline="30000" dirty="0" sz="2400" i="1" lang="en-US">
                <a:latin typeface="Times New Roman" panose="02020603050405020304" pitchFamily="18" charset="0"/>
                <a:cs typeface="Times New Roman" panose="02020603050405020304" pitchFamily="18" charset="0"/>
              </a:rPr>
              <a:t>m </a:t>
            </a:r>
            <a:r>
              <a:rPr dirty="0" sz="2400" i="1" lang="en-US">
                <a:latin typeface="Times New Roman" panose="02020603050405020304" pitchFamily="18" charset="0"/>
                <a:cs typeface="Times New Roman" panose="02020603050405020304" pitchFamily="18" charset="0"/>
              </a:rPr>
              <a:t>and page size</a:t>
            </a:r>
            <a:r>
              <a:rPr baseline="30000" dirty="0" sz="2400" i="1" lang="en-US">
                <a:latin typeface="Times New Roman" panose="02020603050405020304" pitchFamily="18" charset="0"/>
                <a:cs typeface="Times New Roman" panose="02020603050405020304" pitchFamily="18" charset="0"/>
              </a:rPr>
              <a:t> </a:t>
            </a:r>
            <a:r>
              <a:rPr dirty="0" sz="2400" i="1" lang="en-US">
                <a:latin typeface="Times New Roman" panose="02020603050405020304" pitchFamily="18" charset="0"/>
                <a:cs typeface="Times New Roman" panose="02020603050405020304" pitchFamily="18" charset="0"/>
              </a:rPr>
              <a:t>2</a:t>
            </a:r>
            <a:r>
              <a:rPr baseline="30000" dirty="0" sz="2400" lang="en-US">
                <a:latin typeface="Times New Roman" panose="02020603050405020304" pitchFamily="18" charset="0"/>
                <a:cs typeface="Times New Roman" panose="02020603050405020304" pitchFamily="18" charset="0"/>
              </a:rPr>
              <a:t>n</a:t>
            </a:r>
            <a:endParaRPr sz="2400"/>
          </a:p>
        </p:txBody>
      </p:sp>
      <p:sp>
        <p:nvSpPr>
          <p:cNvPr id="1048760" name="Rectangle 1028"/>
          <p:cNvSpPr>
            <a:spLocks noChangeArrowheads="1"/>
          </p:cNvSpPr>
          <p:nvPr/>
        </p:nvSpPr>
        <p:spPr bwMode="auto">
          <a:xfrm>
            <a:off x="2592388" y="3913188"/>
            <a:ext cx="3105150" cy="438150"/>
          </a:xfrm>
          <a:prstGeom prst="rect"/>
          <a:solidFill>
            <a:schemeClr val="bg1"/>
          </a:solidFill>
          <a:ln w="9525">
            <a:solidFill>
              <a:schemeClr val="tx1"/>
            </a:solidFill>
            <a:miter lim="800000"/>
            <a:headEnd/>
            <a:tailEnd/>
          </a:ln>
          <a:effectLst/>
        </p:spPr>
        <p:txBody>
          <a:bodyPr anchor="ctr" wrap="none"/>
          <a:p>
            <a:endParaRPr lang="en-US"/>
          </a:p>
        </p:txBody>
      </p:sp>
      <p:sp>
        <p:nvSpPr>
          <p:cNvPr id="1048761" name="Line 1030"/>
          <p:cNvSpPr>
            <a:spLocks noChangeShapeType="1"/>
          </p:cNvSpPr>
          <p:nvPr/>
        </p:nvSpPr>
        <p:spPr bwMode="auto">
          <a:xfrm>
            <a:off x="4225925" y="3570288"/>
            <a:ext cx="0" cy="762000"/>
          </a:xfrm>
          <a:prstGeom prst="line"/>
          <a:noFill/>
          <a:ln w="9525">
            <a:solidFill>
              <a:schemeClr val="tx1"/>
            </a:solidFill>
            <a:round/>
            <a:headEnd/>
            <a:tailEnd/>
          </a:ln>
          <a:effectLst/>
        </p:spPr>
        <p:txBody>
          <a:bodyPr anchor="ctr" wrap="none"/>
          <a:p>
            <a:endParaRPr lang="en-US"/>
          </a:p>
        </p:txBody>
      </p:sp>
      <p:sp>
        <p:nvSpPr>
          <p:cNvPr id="1048762" name="Text Box 1031"/>
          <p:cNvSpPr txBox="1">
            <a:spLocks noChangeArrowheads="1"/>
          </p:cNvSpPr>
          <p:nvPr/>
        </p:nvSpPr>
        <p:spPr bwMode="auto">
          <a:xfrm>
            <a:off x="2506957" y="3479325"/>
            <a:ext cx="1503679" cy="370838"/>
          </a:xfrm>
          <a:prstGeom prst="rect"/>
          <a:noFill/>
          <a:ln>
            <a:noFill/>
          </a:ln>
          <a:effectLst/>
        </p:spPr>
        <p:txBody>
          <a:bodyPr anchor="ctr" wrap="none">
            <a:spAutoFit/>
          </a:bodyPr>
          <a:p>
            <a:pPr algn="ctr">
              <a:spcBef>
                <a:spcPct val="50000"/>
              </a:spcBef>
            </a:pPr>
            <a:r>
              <a:rPr dirty="0" lang="en-US">
                <a:solidFill>
                  <a:schemeClr val="accent1"/>
                </a:solidFill>
                <a:latin typeface="Times New Roman" panose="02020603050405020304" pitchFamily="18" charset="0"/>
                <a:cs typeface="Times New Roman" panose="02020603050405020304" pitchFamily="18" charset="0"/>
              </a:rPr>
              <a:t>page number</a:t>
            </a:r>
          </a:p>
        </p:txBody>
      </p:sp>
      <p:sp>
        <p:nvSpPr>
          <p:cNvPr id="1048763" name="Text Box 1032"/>
          <p:cNvSpPr txBox="1">
            <a:spLocks noChangeArrowheads="1"/>
          </p:cNvSpPr>
          <p:nvPr/>
        </p:nvSpPr>
        <p:spPr bwMode="auto">
          <a:xfrm>
            <a:off x="4354584" y="3492025"/>
            <a:ext cx="1313179" cy="370838"/>
          </a:xfrm>
          <a:prstGeom prst="rect"/>
          <a:noFill/>
          <a:ln>
            <a:noFill/>
          </a:ln>
          <a:effectLst/>
        </p:spPr>
        <p:txBody>
          <a:bodyPr anchor="ctr" wrap="none">
            <a:spAutoFit/>
          </a:bodyPr>
          <a:p>
            <a:pPr algn="ctr">
              <a:spcBef>
                <a:spcPct val="50000"/>
              </a:spcBef>
            </a:pPr>
            <a:r>
              <a:rPr dirty="0" lang="en-US">
                <a:solidFill>
                  <a:schemeClr val="accent1"/>
                </a:solidFill>
                <a:latin typeface="Times New Roman" panose="02020603050405020304" pitchFamily="18" charset="0"/>
                <a:cs typeface="Times New Roman" panose="02020603050405020304" pitchFamily="18" charset="0"/>
              </a:rPr>
              <a:t>page offset</a:t>
            </a:r>
          </a:p>
        </p:txBody>
      </p:sp>
      <p:sp>
        <p:nvSpPr>
          <p:cNvPr id="1048764" name="Text Box 1033"/>
          <p:cNvSpPr txBox="1">
            <a:spLocks noChangeArrowheads="1"/>
          </p:cNvSpPr>
          <p:nvPr/>
        </p:nvSpPr>
        <p:spPr bwMode="auto">
          <a:xfrm>
            <a:off x="3146425" y="3919062"/>
            <a:ext cx="312360" cy="408939"/>
          </a:xfrm>
          <a:prstGeom prst="rect"/>
          <a:noFill/>
          <a:ln>
            <a:noFill/>
          </a:ln>
          <a:effectLst/>
        </p:spPr>
        <p:txBody>
          <a:bodyPr anchor="ctr" wrap="none">
            <a:spAutoFit/>
          </a:bodyPr>
          <a:p>
            <a:pPr algn="ctr">
              <a:spcBef>
                <a:spcPct val="50000"/>
              </a:spcBef>
            </a:pPr>
            <a:r>
              <a:rPr dirty="0" i="1" lang="en-US"/>
              <a:t>p</a:t>
            </a:r>
            <a:endParaRPr dirty="0" lang="en-US"/>
          </a:p>
        </p:txBody>
      </p:sp>
      <p:sp>
        <p:nvSpPr>
          <p:cNvPr id="1048765" name="Text Box 1035"/>
          <p:cNvSpPr txBox="1">
            <a:spLocks noChangeArrowheads="1"/>
          </p:cNvSpPr>
          <p:nvPr/>
        </p:nvSpPr>
        <p:spPr bwMode="auto">
          <a:xfrm>
            <a:off x="4595813" y="3949225"/>
            <a:ext cx="312360" cy="408938"/>
          </a:xfrm>
          <a:prstGeom prst="rect"/>
          <a:noFill/>
          <a:ln>
            <a:noFill/>
          </a:ln>
          <a:effectLst/>
        </p:spPr>
        <p:txBody>
          <a:bodyPr anchor="ctr" wrap="none">
            <a:spAutoFit/>
          </a:bodyPr>
          <a:p>
            <a:pPr algn="ctr">
              <a:spcBef>
                <a:spcPct val="50000"/>
              </a:spcBef>
            </a:pPr>
            <a:r>
              <a:rPr i="1" lang="en-US"/>
              <a:t>d</a:t>
            </a:r>
            <a:endParaRPr lang="en-US"/>
          </a:p>
        </p:txBody>
      </p:sp>
      <p:sp>
        <p:nvSpPr>
          <p:cNvPr id="1048766" name="Text Box 1036"/>
          <p:cNvSpPr txBox="1">
            <a:spLocks noChangeArrowheads="1"/>
          </p:cNvSpPr>
          <p:nvPr/>
        </p:nvSpPr>
        <p:spPr bwMode="auto">
          <a:xfrm>
            <a:off x="2952750" y="4366737"/>
            <a:ext cx="793750" cy="408939"/>
          </a:xfrm>
          <a:prstGeom prst="rect"/>
          <a:noFill/>
          <a:ln>
            <a:noFill/>
          </a:ln>
          <a:effectLst/>
        </p:spPr>
        <p:txBody>
          <a:bodyPr anchor="ctr">
            <a:spAutoFit/>
          </a:bodyPr>
          <a:p>
            <a:pPr algn="ctr">
              <a:spcBef>
                <a:spcPct val="50000"/>
              </a:spcBef>
            </a:pPr>
            <a:r>
              <a:rPr i="1" lang="en-US"/>
              <a:t>m - n</a:t>
            </a:r>
          </a:p>
        </p:txBody>
      </p:sp>
      <p:sp>
        <p:nvSpPr>
          <p:cNvPr id="1048767" name="Text Box 1038"/>
          <p:cNvSpPr txBox="1">
            <a:spLocks noChangeArrowheads="1"/>
          </p:cNvSpPr>
          <p:nvPr/>
        </p:nvSpPr>
        <p:spPr bwMode="auto">
          <a:xfrm>
            <a:off x="4549775" y="4376262"/>
            <a:ext cx="438150" cy="408939"/>
          </a:xfrm>
          <a:prstGeom prst="rect"/>
          <a:noFill/>
          <a:ln>
            <a:noFill/>
          </a:ln>
          <a:effectLst/>
        </p:spPr>
        <p:txBody>
          <a:bodyPr anchor="ctr">
            <a:spAutoFit/>
          </a:bodyPr>
          <a:p>
            <a:pPr algn="ctr">
              <a:spcBef>
                <a:spcPct val="50000"/>
              </a:spcBef>
            </a:pPr>
            <a:r>
              <a:rPr dirty="0" i="1" lang="en-US"/>
              <a:t>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79" name=""/>
        <p:cNvGrpSpPr/>
        <p:nvPr/>
      </p:nvGrpSpPr>
      <p:grpSpPr>
        <a:xfrm>
          <a:off x="0" y="0"/>
          <a:ext cx="0" cy="0"/>
          <a:chOff x="0" y="0"/>
          <a:chExt cx="0" cy="0"/>
        </a:xfrm>
      </p:grpSpPr>
      <p:sp>
        <p:nvSpPr>
          <p:cNvPr id="1048768" name="Title 1"/>
          <p:cNvSpPr>
            <a:spLocks noGrp="1"/>
          </p:cNvSpPr>
          <p:nvPr>
            <p:ph type="title"/>
          </p:nvPr>
        </p:nvSpPr>
        <p:spPr>
          <a:xfrm>
            <a:off x="1600200" y="228600"/>
            <a:ext cx="6589199" cy="442690"/>
          </a:xfrm>
        </p:spPr>
        <p:txBody>
          <a:bodyPr>
            <a:normAutofit fontScale="90000"/>
          </a:bodyPr>
          <a:p>
            <a:r>
              <a:rPr dirty="0" lang="en-US" err="1">
                <a:latin typeface="Times New Roman" panose="02020603050405020304" pitchFamily="18" charset="0"/>
                <a:cs typeface="Times New Roman" panose="02020603050405020304" pitchFamily="18" charset="0"/>
              </a:rPr>
              <a:t>Cont</a:t>
            </a:r>
            <a:r>
              <a:rPr dirty="0" lang="en-US">
                <a:latin typeface="Times New Roman" panose="02020603050405020304" pitchFamily="18" charset="0"/>
                <a:cs typeface="Times New Roman" panose="02020603050405020304" pitchFamily="18" charset="0"/>
              </a:rPr>
              <a:t>…</a:t>
            </a:r>
          </a:p>
        </p:txBody>
      </p:sp>
      <p:sp>
        <p:nvSpPr>
          <p:cNvPr id="1048769" name="Content Placeholder 2"/>
          <p:cNvSpPr>
            <a:spLocks noGrp="1"/>
          </p:cNvSpPr>
          <p:nvPr>
            <p:ph idx="1"/>
          </p:nvPr>
        </p:nvSpPr>
        <p:spPr>
          <a:xfrm>
            <a:off x="990600" y="1175165"/>
            <a:ext cx="7696200" cy="4050257"/>
          </a:xfrm>
        </p:spPr>
        <p:txBody>
          <a:bodyPr/>
          <a:p>
            <a:r>
              <a:rPr b="0" dirty="0" i="0" lang="en-US">
                <a:solidFill>
                  <a:srgbClr val="000000"/>
                </a:solidFill>
                <a:effectLst/>
                <a:latin typeface="Arial" panose="020B0604020202020204" pitchFamily="34" charset="0"/>
              </a:rPr>
              <a:t>Frame address is called </a:t>
            </a:r>
            <a:r>
              <a:rPr b="1" dirty="0" i="0" lang="en-US">
                <a:solidFill>
                  <a:srgbClr val="000000"/>
                </a:solidFill>
                <a:effectLst/>
                <a:latin typeface="Arial" panose="020B0604020202020204" pitchFamily="34" charset="0"/>
              </a:rPr>
              <a:t>physical address</a:t>
            </a:r>
            <a:r>
              <a:rPr b="0" dirty="0" i="0" lang="en-US">
                <a:solidFill>
                  <a:srgbClr val="000000"/>
                </a:solidFill>
                <a:effectLst/>
                <a:latin typeface="Arial" panose="020B0604020202020204" pitchFamily="34" charset="0"/>
              </a:rPr>
              <a:t> and represented by a </a:t>
            </a:r>
            <a:r>
              <a:rPr b="1" dirty="0" i="0" lang="en-US">
                <a:solidFill>
                  <a:srgbClr val="000000"/>
                </a:solidFill>
                <a:effectLst/>
                <a:latin typeface="Arial" panose="020B0604020202020204" pitchFamily="34" charset="0"/>
              </a:rPr>
              <a:t>frame number</a:t>
            </a:r>
            <a:r>
              <a:rPr b="0" dirty="0" i="0" lang="en-US">
                <a:solidFill>
                  <a:srgbClr val="000000"/>
                </a:solidFill>
                <a:effectLst/>
                <a:latin typeface="Arial" panose="020B0604020202020204" pitchFamily="34" charset="0"/>
              </a:rPr>
              <a:t> and the </a:t>
            </a:r>
            <a:r>
              <a:rPr b="1" dirty="0" i="0" lang="en-US">
                <a:solidFill>
                  <a:srgbClr val="000000"/>
                </a:solidFill>
                <a:effectLst/>
                <a:latin typeface="Arial" panose="020B0604020202020204" pitchFamily="34" charset="0"/>
              </a:rPr>
              <a:t>offset</a:t>
            </a:r>
            <a:r>
              <a:rPr b="0" dirty="0" i="0" lang="en-US">
                <a:solidFill>
                  <a:srgbClr val="000000"/>
                </a:solidFill>
                <a:effectLst/>
                <a:latin typeface="Arial" panose="020B0604020202020204" pitchFamily="34" charset="0"/>
              </a:rPr>
              <a:t>.</a:t>
            </a:r>
          </a:p>
          <a:p>
            <a:endParaRPr dirty="0" lang="en-US">
              <a:solidFill>
                <a:srgbClr val="000000"/>
              </a:solidFill>
              <a:latin typeface="Arial" panose="020B0604020202020204" pitchFamily="34" charset="0"/>
            </a:endParaRPr>
          </a:p>
          <a:p>
            <a:r>
              <a:rPr b="0" dirty="0" i="0" lang="en-US">
                <a:solidFill>
                  <a:srgbClr val="000000"/>
                </a:solidFill>
                <a:effectLst/>
                <a:latin typeface="Arial" panose="020B0604020202020204" pitchFamily="34" charset="0"/>
              </a:rPr>
              <a:t>The following diagram shows address translation architecture </a:t>
            </a:r>
          </a:p>
          <a:p>
            <a:endParaRPr dirty="0" lang="en-US"/>
          </a:p>
        </p:txBody>
      </p:sp>
      <p:sp>
        <p:nvSpPr>
          <p:cNvPr id="1048770" name="Rectangle 1"/>
          <p:cNvSpPr>
            <a:spLocks noChangeArrowheads="1"/>
          </p:cNvSpPr>
          <p:nvPr/>
        </p:nvSpPr>
        <p:spPr bwMode="auto">
          <a:xfrm>
            <a:off x="1447800" y="1941441"/>
            <a:ext cx="5334000" cy="294640"/>
          </a:xfrm>
          <a:prstGeom prst="rect"/>
          <a:solidFill>
            <a:srgbClr val="EEEEEE"/>
          </a:solidFill>
          <a:ln>
            <a:noFill/>
          </a:ln>
          <a:effectLst/>
        </p:spPr>
        <p:txBody>
          <a:bodyPr anchor="ctr" anchorCtr="0" bIns="45720" compatLnSpc="1" lIns="91440" numCol="1" rIns="91440" tIns="45720" vert="horz" wrap="square">
            <a:prstTxWarp prst="textNoShape"/>
            <a:spAutoFit/>
          </a:bodyPr>
          <a:p>
            <a:pPr algn="l" defTabSz="914400" eaLnBrk="0" fontAlgn="base" hangingPunct="0" indent="0" latinLnBrk="0" lvl="0" marL="0" marR="0" rtl="0">
              <a:lnSpc>
                <a:spcPct val="100000"/>
              </a:lnSpc>
              <a:spcBef>
                <a:spcPct val="0"/>
              </a:spcBef>
              <a:spcAft>
                <a:spcPct val="0"/>
              </a:spcAft>
              <a:buClrTx/>
              <a:buSzTx/>
              <a:buFontTx/>
              <a:buNone/>
            </a:pPr>
            <a:r>
              <a:rPr altLang="en-US" baseline="0" b="0" cap="none" dirty="0" sz="1100" i="0" kumimoji="0" lang="en-US" normalizeH="0" strike="noStrike" u="none">
                <a:ln>
                  <a:noFill/>
                </a:ln>
                <a:solidFill>
                  <a:schemeClr val="tx1"/>
                </a:solidFill>
                <a:effectLst/>
                <a:latin typeface="Courier New" panose="02070309020205020404" pitchFamily="49" charset="0"/>
              </a:rPr>
              <a:t>Physical Address = Frame number + page offset</a:t>
            </a:r>
            <a:r>
              <a:rPr altLang="en-US" baseline="0" b="0" cap="none" dirty="0" sz="600" i="0" kumimoji="0" lang="en-US" normalizeH="0" strike="noStrike" u="none">
                <a:ln>
                  <a:noFill/>
                </a:ln>
                <a:solidFill>
                  <a:schemeClr val="tx1"/>
                </a:solidFill>
                <a:effectLst/>
              </a:rPr>
              <a:t> </a:t>
            </a:r>
            <a:endParaRPr altLang="en-US" baseline="0" b="0" cap="none" dirty="0" sz="1800" i="0" kumimoji="0" lang="en-US" normalizeH="0" strike="noStrike" u="none">
              <a:ln>
                <a:noFill/>
              </a:ln>
              <a:solidFill>
                <a:schemeClr val="tx1"/>
              </a:solidFill>
              <a:effectLst/>
              <a:latin typeface="Arial" panose="020B0604020202020204" pitchFamily="34" charset="0"/>
            </a:endParaRPr>
          </a:p>
        </p:txBody>
      </p:sp>
      <p:pic>
        <p:nvPicPr>
          <p:cNvPr id="2097169" name="Picture 5"/>
          <p:cNvPicPr>
            <a:picLocks noChangeAspect="1"/>
          </p:cNvPicPr>
          <p:nvPr/>
        </p:nvPicPr>
        <p:blipFill>
          <a:blip xmlns:r="http://schemas.openxmlformats.org/officeDocument/2006/relationships" r:embed="rId1"/>
          <a:stretch>
            <a:fillRect/>
          </a:stretch>
        </p:blipFill>
        <p:spPr>
          <a:xfrm>
            <a:off x="1295400" y="2723441"/>
            <a:ext cx="7010400" cy="4050257"/>
          </a:xfrm>
          <a:prstGeom prst="rec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80" name=""/>
        <p:cNvGrpSpPr/>
        <p:nvPr/>
      </p:nvGrpSpPr>
      <p:grpSpPr>
        <a:xfrm>
          <a:off x="0" y="0"/>
          <a:ext cx="0" cy="0"/>
          <a:chOff x="0" y="0"/>
          <a:chExt cx="0" cy="0"/>
        </a:xfrm>
      </p:grpSpPr>
      <p:sp>
        <p:nvSpPr>
          <p:cNvPr id="1048771" name="Rectangle 2"/>
          <p:cNvSpPr>
            <a:spLocks noGrp="1" noChangeArrowheads="1"/>
          </p:cNvSpPr>
          <p:nvPr>
            <p:ph type="title"/>
          </p:nvPr>
        </p:nvSpPr>
        <p:spPr/>
        <p:txBody>
          <a:bodyPr>
            <a:normAutofit/>
          </a:bodyPr>
          <a:p>
            <a:r>
              <a:rPr dirty="0" sz="3200" lang="en-US">
                <a:latin typeface="Times New Roman" panose="02020603050405020304" pitchFamily="18" charset="0"/>
                <a:cs typeface="Times New Roman" panose="02020603050405020304" pitchFamily="18" charset="0"/>
              </a:rPr>
              <a:t>Paging Example </a:t>
            </a:r>
          </a:p>
        </p:txBody>
      </p:sp>
      <p:pic>
        <p:nvPicPr>
          <p:cNvPr id="2097170" name="Picture 4"/>
          <p:cNvPicPr>
            <a:picLocks noChangeAspect="1" noChangeArrowheads="1"/>
          </p:cNvPicPr>
          <p:nvPr/>
        </p:nvPicPr>
        <p:blipFill>
          <a:blip xmlns:r="http://schemas.openxmlformats.org/officeDocument/2006/relationships" r:embed="rId1"/>
          <a:srcRect l="7840" t="800" r="7520" b="999"/>
          <a:stretch>
            <a:fillRect/>
          </a:stretch>
        </p:blipFill>
        <p:spPr bwMode="auto">
          <a:xfrm>
            <a:off x="1781175" y="1392238"/>
            <a:ext cx="5324475" cy="4941887"/>
          </a:xfrm>
          <a:prstGeom prst="rect"/>
          <a:noFill/>
          <a:ln>
            <a:noFill/>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81" name=""/>
        <p:cNvGrpSpPr/>
        <p:nvPr/>
      </p:nvGrpSpPr>
      <p:grpSpPr>
        <a:xfrm>
          <a:off x="0" y="0"/>
          <a:ext cx="0" cy="0"/>
          <a:chOff x="0" y="0"/>
          <a:chExt cx="0" cy="0"/>
        </a:xfrm>
      </p:grpSpPr>
      <p:sp>
        <p:nvSpPr>
          <p:cNvPr id="1048772" name="Rectangle 2"/>
          <p:cNvSpPr>
            <a:spLocks noGrp="1" noChangeArrowheads="1"/>
          </p:cNvSpPr>
          <p:nvPr>
            <p:ph type="title"/>
          </p:nvPr>
        </p:nvSpPr>
        <p:spPr/>
        <p:txBody>
          <a:bodyPr/>
          <a:p>
            <a:r>
              <a:rPr dirty="0" lang="en-US">
                <a:latin typeface="Times New Roman" panose="02020603050405020304" pitchFamily="18" charset="0"/>
                <a:cs typeface="Times New Roman" panose="02020603050405020304" pitchFamily="18" charset="0"/>
              </a:rPr>
              <a:t>Implementation of Page Table</a:t>
            </a:r>
          </a:p>
        </p:txBody>
      </p:sp>
      <p:sp>
        <p:nvSpPr>
          <p:cNvPr id="1048773" name="Rectangle 3"/>
          <p:cNvSpPr>
            <a:spLocks noGrp="1" noChangeArrowheads="1"/>
          </p:cNvSpPr>
          <p:nvPr>
            <p:ph idx="1"/>
          </p:nvPr>
        </p:nvSpPr>
        <p:spPr/>
        <p:txBody>
          <a:bodyPr>
            <a:normAutofit/>
          </a:bodyPr>
          <a:p>
            <a:r>
              <a:rPr dirty="0" lang="en-US">
                <a:latin typeface="Times New Roman" panose="02020603050405020304" pitchFamily="18" charset="0"/>
                <a:cs typeface="Times New Roman" panose="02020603050405020304" pitchFamily="18" charset="0"/>
              </a:rPr>
              <a:t>Page table is kept in main memory.</a:t>
            </a:r>
          </a:p>
          <a:p>
            <a:r>
              <a:rPr dirty="0" i="1" lang="en-US">
                <a:latin typeface="Times New Roman" panose="02020603050405020304" pitchFamily="18" charset="0"/>
                <a:cs typeface="Times New Roman" panose="02020603050405020304" pitchFamily="18" charset="0"/>
              </a:rPr>
              <a:t>Page-table</a:t>
            </a:r>
            <a:r>
              <a:rPr dirty="0" lang="en-US">
                <a:latin typeface="Times New Roman" panose="02020603050405020304" pitchFamily="18" charset="0"/>
                <a:cs typeface="Times New Roman" panose="02020603050405020304" pitchFamily="18" charset="0"/>
              </a:rPr>
              <a:t> </a:t>
            </a:r>
            <a:r>
              <a:rPr dirty="0" i="1" lang="en-US">
                <a:latin typeface="Times New Roman" panose="02020603050405020304" pitchFamily="18" charset="0"/>
                <a:cs typeface="Times New Roman" panose="02020603050405020304" pitchFamily="18" charset="0"/>
              </a:rPr>
              <a:t>base register (</a:t>
            </a:r>
            <a:r>
              <a:rPr dirty="0" lang="en-US">
                <a:latin typeface="Times New Roman" panose="02020603050405020304" pitchFamily="18" charset="0"/>
                <a:cs typeface="Times New Roman" panose="02020603050405020304" pitchFamily="18" charset="0"/>
              </a:rPr>
              <a:t>PTBR) points to the page table.</a:t>
            </a:r>
          </a:p>
          <a:p>
            <a:r>
              <a:rPr dirty="0" i="1" lang="en-US">
                <a:latin typeface="Times New Roman" panose="02020603050405020304" pitchFamily="18" charset="0"/>
                <a:cs typeface="Times New Roman" panose="02020603050405020304" pitchFamily="18" charset="0"/>
              </a:rPr>
              <a:t>Page-table length register</a:t>
            </a:r>
            <a:r>
              <a:rPr dirty="0" lang="en-US">
                <a:latin typeface="Times New Roman" panose="02020603050405020304" pitchFamily="18" charset="0"/>
                <a:cs typeface="Times New Roman" panose="02020603050405020304" pitchFamily="18" charset="0"/>
              </a:rPr>
              <a:t> (PRLR) indicates size of the page table.</a:t>
            </a:r>
          </a:p>
          <a:p>
            <a:r>
              <a:rPr dirty="0" lang="en-US">
                <a:latin typeface="Times New Roman" panose="02020603050405020304" pitchFamily="18" charset="0"/>
                <a:cs typeface="Times New Roman" panose="02020603050405020304" pitchFamily="18" charset="0"/>
              </a:rPr>
              <a:t>In this scheme every data/instruction access requires two memory accesses.  One for the page table and one for the data/instruction.</a:t>
            </a:r>
          </a:p>
          <a:p>
            <a:r>
              <a:rPr dirty="0" lang="en-US">
                <a:latin typeface="Times New Roman" panose="02020603050405020304" pitchFamily="18" charset="0"/>
                <a:cs typeface="Times New Roman" panose="02020603050405020304" pitchFamily="18" charset="0"/>
              </a:rPr>
              <a:t>The two memory access problem can be solved by the use of a special fast-lookup hardware cache called </a:t>
            </a:r>
            <a:r>
              <a:rPr dirty="0" i="1" lang="en-US">
                <a:latin typeface="Times New Roman" panose="02020603050405020304" pitchFamily="18" charset="0"/>
                <a:cs typeface="Times New Roman" panose="02020603050405020304" pitchFamily="18" charset="0"/>
              </a:rPr>
              <a:t>associative registers</a:t>
            </a:r>
            <a:r>
              <a:rPr dirty="0" lang="en-US">
                <a:latin typeface="Times New Roman" panose="02020603050405020304" pitchFamily="18" charset="0"/>
                <a:cs typeface="Times New Roman" panose="02020603050405020304" pitchFamily="18" charset="0"/>
              </a:rPr>
              <a:t> or </a:t>
            </a:r>
            <a:r>
              <a:rPr dirty="0" i="1" lang="en-US">
                <a:latin typeface="Times New Roman" panose="02020603050405020304" pitchFamily="18" charset="0"/>
                <a:cs typeface="Times New Roman" panose="02020603050405020304" pitchFamily="18" charset="0"/>
              </a:rPr>
              <a:t>translation look-aside buffers</a:t>
            </a:r>
            <a:r>
              <a:rPr dirty="0" lang="en-US">
                <a:latin typeface="Times New Roman" panose="02020603050405020304" pitchFamily="18" charset="0"/>
                <a:cs typeface="Times New Roman" panose="02020603050405020304" pitchFamily="18" charset="0"/>
              </a:rPr>
              <a:t> </a:t>
            </a:r>
            <a:r>
              <a:rPr dirty="0" i="1" lang="en-US">
                <a:latin typeface="Times New Roman" panose="02020603050405020304" pitchFamily="18" charset="0"/>
                <a:cs typeface="Times New Roman" panose="02020603050405020304" pitchFamily="18" charset="0"/>
              </a:rPr>
              <a:t>(TLBs)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82" name=""/>
        <p:cNvGrpSpPr/>
        <p:nvPr/>
      </p:nvGrpSpPr>
      <p:grpSpPr>
        <a:xfrm>
          <a:off x="0" y="0"/>
          <a:ext cx="0" cy="0"/>
          <a:chOff x="0" y="0"/>
          <a:chExt cx="0" cy="0"/>
        </a:xfrm>
      </p:grpSpPr>
      <p:sp>
        <p:nvSpPr>
          <p:cNvPr id="1048774" name="Rectangle 2"/>
          <p:cNvSpPr>
            <a:spLocks noGrp="1" noChangeArrowheads="1"/>
          </p:cNvSpPr>
          <p:nvPr>
            <p:ph type="title"/>
          </p:nvPr>
        </p:nvSpPr>
        <p:spPr/>
        <p:txBody>
          <a:bodyPr/>
          <a:p>
            <a:r>
              <a:rPr lang="en-US"/>
              <a:t>Free Frames</a:t>
            </a:r>
          </a:p>
        </p:txBody>
      </p:sp>
      <p:sp>
        <p:nvSpPr>
          <p:cNvPr id="1048775" name="Text Box 4"/>
          <p:cNvSpPr txBox="1">
            <a:spLocks noChangeArrowheads="1"/>
          </p:cNvSpPr>
          <p:nvPr/>
        </p:nvSpPr>
        <p:spPr bwMode="auto">
          <a:xfrm>
            <a:off x="1936750" y="5981225"/>
            <a:ext cx="1869897" cy="408938"/>
          </a:xfrm>
          <a:prstGeom prst="rect"/>
          <a:noFill/>
          <a:ln>
            <a:noFill/>
          </a:ln>
          <a:effectLst/>
        </p:spPr>
        <p:txBody>
          <a:bodyPr anchor="ctr" wrap="none">
            <a:spAutoFit/>
          </a:bodyPr>
          <a:p>
            <a:pPr algn="ctr">
              <a:spcBef>
                <a:spcPct val="50000"/>
              </a:spcBef>
            </a:pPr>
            <a:r>
              <a:rPr lang="en-US"/>
              <a:t>Before allocation</a:t>
            </a:r>
          </a:p>
        </p:txBody>
      </p:sp>
      <p:sp>
        <p:nvSpPr>
          <p:cNvPr id="1048776" name="Text Box 5"/>
          <p:cNvSpPr txBox="1">
            <a:spLocks noChangeArrowheads="1"/>
          </p:cNvSpPr>
          <p:nvPr/>
        </p:nvSpPr>
        <p:spPr bwMode="auto">
          <a:xfrm>
            <a:off x="5351463" y="5943125"/>
            <a:ext cx="1719579" cy="408938"/>
          </a:xfrm>
          <a:prstGeom prst="rect"/>
          <a:noFill/>
          <a:ln>
            <a:noFill/>
          </a:ln>
          <a:effectLst/>
        </p:spPr>
        <p:txBody>
          <a:bodyPr anchor="ctr" wrap="none">
            <a:spAutoFit/>
          </a:bodyPr>
          <a:p>
            <a:pPr algn="ctr">
              <a:spcBef>
                <a:spcPct val="50000"/>
              </a:spcBef>
            </a:pPr>
            <a:r>
              <a:rPr lang="en-US"/>
              <a:t>After allocation</a:t>
            </a:r>
          </a:p>
        </p:txBody>
      </p:sp>
      <p:pic>
        <p:nvPicPr>
          <p:cNvPr id="2097171" name="Picture 6"/>
          <p:cNvPicPr>
            <a:picLocks noChangeAspect="1" noChangeArrowheads="1"/>
          </p:cNvPicPr>
          <p:nvPr/>
        </p:nvPicPr>
        <p:blipFill>
          <a:blip xmlns:r="http://schemas.openxmlformats.org/officeDocument/2006/relationships" r:embed="rId1"/>
          <a:srcRect l="699" t="2477" r="699" b="3087"/>
          <a:stretch>
            <a:fillRect/>
          </a:stretch>
        </p:blipFill>
        <p:spPr bwMode="auto">
          <a:xfrm>
            <a:off x="1590675" y="1535113"/>
            <a:ext cx="5929313" cy="4257675"/>
          </a:xfrm>
          <a:prstGeom prst="rect"/>
          <a:noFill/>
          <a:ln w="38100" cmpd="dbl">
            <a:solidFill>
              <a:srgbClr val="CC6600"/>
            </a:solid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12" name=""/>
        <p:cNvGrpSpPr/>
        <p:nvPr/>
      </p:nvGrpSpPr>
      <p:grpSpPr>
        <a:xfrm>
          <a:off x="0" y="0"/>
          <a:ext cx="0" cy="0"/>
          <a:chOff x="0" y="0"/>
          <a:chExt cx="0" cy="0"/>
        </a:xfrm>
      </p:grpSpPr>
      <p:sp>
        <p:nvSpPr>
          <p:cNvPr id="1048645" name="Title 1"/>
          <p:cNvSpPr>
            <a:spLocks noGrp="1"/>
          </p:cNvSpPr>
          <p:nvPr>
            <p:ph type="title"/>
          </p:nvPr>
        </p:nvSpPr>
        <p:spPr>
          <a:xfrm>
            <a:off x="1524000" y="533400"/>
            <a:ext cx="7277100" cy="914400"/>
          </a:xfrm>
        </p:spPr>
        <p:txBody>
          <a:bodyPr>
            <a:normAutofit/>
          </a:bodyPr>
          <a:p>
            <a:r>
              <a:rPr b="1" dirty="0" sz="3000" lang="en-US"/>
              <a:t>Memory management…</a:t>
            </a:r>
            <a:endParaRPr dirty="0" sz="3000" lang="en-US"/>
          </a:p>
        </p:txBody>
      </p:sp>
      <p:sp>
        <p:nvSpPr>
          <p:cNvPr id="1048646" name="Content Placeholder 2"/>
          <p:cNvSpPr>
            <a:spLocks noGrp="1"/>
          </p:cNvSpPr>
          <p:nvPr>
            <p:ph idx="1"/>
          </p:nvPr>
        </p:nvSpPr>
        <p:spPr>
          <a:xfrm>
            <a:off x="762000" y="1600200"/>
            <a:ext cx="8191500" cy="5105400"/>
          </a:xfrm>
        </p:spPr>
        <p:txBody>
          <a:bodyPr>
            <a:noAutofit/>
          </a:bodyPr>
          <a:p>
            <a:r>
              <a:rPr b="0" dirty="0" sz="2800" i="0" lang="en-US">
                <a:solidFill>
                  <a:schemeClr val="tx1"/>
                </a:solidFill>
                <a:effectLst/>
                <a:latin typeface="Times New Roman" panose="02020603050405020304" pitchFamily="18" charset="0"/>
                <a:cs typeface="Times New Roman" panose="02020603050405020304" pitchFamily="18" charset="0"/>
              </a:rPr>
              <a:t>Memory management resides in </a:t>
            </a:r>
            <a:r>
              <a:rPr b="0" dirty="0" sz="2800" i="0" lang="en-US" u="sng">
                <a:solidFill>
                  <a:schemeClr val="tx1"/>
                </a:solidFill>
                <a:effectLst/>
                <a:latin typeface="Times New Roman" panose="02020603050405020304" pitchFamily="18" charset="0"/>
                <a:cs typeface="Times New Roman" panose="02020603050405020304" pitchFamily="18" charset="0"/>
                <a:hlinkClick r:id="rId1"/>
              </a:rPr>
              <a:t>hardware</a:t>
            </a:r>
            <a:r>
              <a:rPr b="0" dirty="0" sz="2800" i="0" lang="en-US">
                <a:solidFill>
                  <a:schemeClr val="tx1"/>
                </a:solidFill>
                <a:effectLst/>
                <a:latin typeface="Times New Roman" panose="02020603050405020304" pitchFamily="18" charset="0"/>
                <a:cs typeface="Times New Roman" panose="02020603050405020304" pitchFamily="18" charset="0"/>
              </a:rPr>
              <a:t>, in the </a:t>
            </a:r>
            <a:r>
              <a:rPr b="0" dirty="0" sz="2800" i="0" lang="en-US" u="sng">
                <a:solidFill>
                  <a:schemeClr val="tx1"/>
                </a:solidFill>
                <a:effectLst/>
                <a:latin typeface="Times New Roman" panose="02020603050405020304" pitchFamily="18" charset="0"/>
                <a:cs typeface="Times New Roman" panose="02020603050405020304" pitchFamily="18" charset="0"/>
                <a:hlinkClick r:id="rId2"/>
              </a:rPr>
              <a:t>OS</a:t>
            </a:r>
            <a:r>
              <a:rPr b="0" dirty="0" sz="2800" i="0" lang="en-US">
                <a:solidFill>
                  <a:schemeClr val="tx1"/>
                </a:solidFill>
                <a:effectLst/>
                <a:latin typeface="Times New Roman" panose="02020603050405020304" pitchFamily="18" charset="0"/>
                <a:cs typeface="Times New Roman" panose="02020603050405020304" pitchFamily="18" charset="0"/>
              </a:rPr>
              <a:t> (operating system), and in programs and </a:t>
            </a:r>
            <a:r>
              <a:rPr b="0" dirty="0" sz="2800" i="0" lang="en-US" u="sng">
                <a:solidFill>
                  <a:schemeClr val="tx1"/>
                </a:solidFill>
                <a:effectLst/>
                <a:latin typeface="Times New Roman" panose="02020603050405020304" pitchFamily="18" charset="0"/>
                <a:cs typeface="Times New Roman" panose="02020603050405020304" pitchFamily="18" charset="0"/>
                <a:hlinkClick r:id="rId3"/>
              </a:rPr>
              <a:t>applications</a:t>
            </a:r>
            <a:r>
              <a:rPr b="0" dirty="0" sz="2800" i="0" lang="en-US">
                <a:solidFill>
                  <a:schemeClr val="tx1"/>
                </a:solidFill>
                <a:effectLst/>
                <a:latin typeface="Times New Roman" panose="02020603050405020304" pitchFamily="18" charset="0"/>
                <a:cs typeface="Times New Roman" panose="02020603050405020304" pitchFamily="18" charset="0"/>
              </a:rPr>
              <a:t>.</a:t>
            </a:r>
            <a:endParaRPr dirty="0" sz="2800" lang="en-US">
              <a:solidFill>
                <a:schemeClr val="tx1"/>
              </a:solidFill>
              <a:latin typeface="Times New Roman" panose="02020603050405020304" pitchFamily="18" charset="0"/>
              <a:cs typeface="Times New Roman" panose="02020603050405020304" pitchFamily="18" charset="0"/>
            </a:endParaRPr>
          </a:p>
          <a:p>
            <a:r>
              <a:rPr dirty="0" sz="2800" lang="en-US">
                <a:solidFill>
                  <a:schemeClr val="tx1"/>
                </a:solidFill>
                <a:latin typeface="Times New Roman" panose="02020603050405020304" pitchFamily="18" charset="0"/>
                <a:cs typeface="Times New Roman" panose="02020603050405020304" pitchFamily="18" charset="0"/>
              </a:rPr>
              <a:t>Fundamental task of the memory management is to ensure safe execution of program by providing :</a:t>
            </a:r>
          </a:p>
          <a:p>
            <a:pPr lvl="1"/>
            <a:r>
              <a:rPr dirty="0" sz="2400" lang="en-US">
                <a:solidFill>
                  <a:schemeClr val="tx1"/>
                </a:solidFill>
                <a:latin typeface="Times New Roman" panose="02020603050405020304" pitchFamily="18" charset="0"/>
                <a:cs typeface="Times New Roman" panose="02020603050405020304" pitchFamily="18" charset="0"/>
              </a:rPr>
              <a:t>Sharing memory</a:t>
            </a:r>
          </a:p>
          <a:p>
            <a:pPr lvl="1"/>
            <a:r>
              <a:rPr dirty="0" sz="2400" lang="en-US">
                <a:solidFill>
                  <a:schemeClr val="tx1"/>
                </a:solidFill>
                <a:latin typeface="Times New Roman" panose="02020603050405020304" pitchFamily="18" charset="0"/>
                <a:cs typeface="Times New Roman" panose="02020603050405020304" pitchFamily="18" charset="0"/>
              </a:rPr>
              <a:t>Memory protection </a:t>
            </a:r>
          </a:p>
          <a:p>
            <a:pPr lvl="2"/>
            <a:endParaRPr dirty="0" sz="2800" lang="en-US">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83" name=""/>
        <p:cNvGrpSpPr/>
        <p:nvPr/>
      </p:nvGrpSpPr>
      <p:grpSpPr>
        <a:xfrm>
          <a:off x="0" y="0"/>
          <a:ext cx="0" cy="0"/>
          <a:chOff x="0" y="0"/>
          <a:chExt cx="0" cy="0"/>
        </a:xfrm>
      </p:grpSpPr>
      <p:sp>
        <p:nvSpPr>
          <p:cNvPr id="1048777" name="Title 1"/>
          <p:cNvSpPr>
            <a:spLocks noGrp="1"/>
          </p:cNvSpPr>
          <p:nvPr>
            <p:ph type="title"/>
          </p:nvPr>
        </p:nvSpPr>
        <p:spPr>
          <a:xfrm>
            <a:off x="1905000" y="291236"/>
            <a:ext cx="6589199" cy="1280890"/>
          </a:xfrm>
        </p:spPr>
        <p:txBody>
          <a:bodyPr/>
          <a:p>
            <a:r>
              <a:rPr dirty="0" lang="en-US"/>
              <a:t>Summary  </a:t>
            </a:r>
          </a:p>
        </p:txBody>
      </p:sp>
      <p:pic>
        <p:nvPicPr>
          <p:cNvPr id="2097172" name="Content Placeholder 4"/>
          <p:cNvPicPr>
            <a:picLocks noChangeAspect="1" noGrp="1"/>
          </p:cNvPicPr>
          <p:nvPr>
            <p:ph idx="1"/>
          </p:nvPr>
        </p:nvPicPr>
        <p:blipFill>
          <a:blip xmlns:r="http://schemas.openxmlformats.org/officeDocument/2006/relationships" r:embed="rId1"/>
          <a:stretch>
            <a:fillRect/>
          </a:stretch>
        </p:blipFill>
        <p:spPr>
          <a:xfrm>
            <a:off x="762001" y="1219200"/>
            <a:ext cx="8382000" cy="4648200"/>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84" name=""/>
        <p:cNvGrpSpPr/>
        <p:nvPr/>
      </p:nvGrpSpPr>
      <p:grpSpPr>
        <a:xfrm>
          <a:off x="0" y="0"/>
          <a:ext cx="0" cy="0"/>
          <a:chOff x="0" y="0"/>
          <a:chExt cx="0" cy="0"/>
        </a:xfrm>
      </p:grpSpPr>
      <p:sp>
        <p:nvSpPr>
          <p:cNvPr id="1048778" name="Rectangle 2"/>
          <p:cNvSpPr>
            <a:spLocks noGrp="1" noChangeArrowheads="1"/>
          </p:cNvSpPr>
          <p:nvPr>
            <p:ph type="title"/>
          </p:nvPr>
        </p:nvSpPr>
        <p:spPr/>
        <p:txBody>
          <a:bodyPr/>
          <a:p>
            <a:r>
              <a:rPr dirty="0" lang="en-US">
                <a:latin typeface="Times New Roman" panose="02020603050405020304" pitchFamily="18" charset="0"/>
                <a:cs typeface="Times New Roman" panose="02020603050405020304" pitchFamily="18" charset="0"/>
              </a:rPr>
              <a:t>Memory Protection</a:t>
            </a:r>
          </a:p>
        </p:txBody>
      </p:sp>
      <p:sp>
        <p:nvSpPr>
          <p:cNvPr id="1048779" name="Rectangle 3"/>
          <p:cNvSpPr>
            <a:spLocks noGrp="1" noChangeArrowheads="1"/>
          </p:cNvSpPr>
          <p:nvPr>
            <p:ph idx="1"/>
          </p:nvPr>
        </p:nvSpPr>
        <p:spPr>
          <a:xfrm>
            <a:off x="1143001" y="1447800"/>
            <a:ext cx="7391400" cy="4463422"/>
          </a:xfrm>
        </p:spPr>
        <p:txBody>
          <a:bodyPr>
            <a:normAutofit/>
          </a:bodyPr>
          <a:p>
            <a:r>
              <a:rPr dirty="0" sz="2400" lang="en-US">
                <a:latin typeface="Times New Roman" panose="02020603050405020304" pitchFamily="18" charset="0"/>
                <a:cs typeface="Times New Roman" panose="02020603050405020304" pitchFamily="18" charset="0"/>
              </a:rPr>
              <a:t>Memory protection implemented by associating protection bit with each frame.</a:t>
            </a:r>
          </a:p>
          <a:p>
            <a:r>
              <a:rPr dirty="0" sz="2400" i="1" lang="en-US">
                <a:latin typeface="Times New Roman" panose="02020603050405020304" pitchFamily="18" charset="0"/>
                <a:cs typeface="Times New Roman" panose="02020603050405020304" pitchFamily="18" charset="0"/>
              </a:rPr>
              <a:t>Valid-invalid</a:t>
            </a:r>
            <a:r>
              <a:rPr dirty="0" sz="2400" lang="en-US">
                <a:latin typeface="Times New Roman" panose="02020603050405020304" pitchFamily="18" charset="0"/>
                <a:cs typeface="Times New Roman" panose="02020603050405020304" pitchFamily="18" charset="0"/>
              </a:rPr>
              <a:t> bit attached to each entry in the page table:</a:t>
            </a:r>
          </a:p>
          <a:p>
            <a:pPr lvl="1"/>
            <a:r>
              <a:rPr dirty="0" sz="2000" lang="en-US">
                <a:latin typeface="Times New Roman" panose="02020603050405020304" pitchFamily="18" charset="0"/>
                <a:cs typeface="Times New Roman" panose="02020603050405020304" pitchFamily="18" charset="0"/>
              </a:rPr>
              <a:t>“</a:t>
            </a:r>
            <a:r>
              <a:rPr b="1" dirty="0" sz="2000" lang="en-US">
                <a:latin typeface="Times New Roman" panose="02020603050405020304" pitchFamily="18" charset="0"/>
                <a:cs typeface="Times New Roman" panose="02020603050405020304" pitchFamily="18" charset="0"/>
              </a:rPr>
              <a:t>valid</a:t>
            </a:r>
            <a:r>
              <a:rPr dirty="0" sz="2000" lang="en-US">
                <a:latin typeface="Times New Roman" panose="02020603050405020304" pitchFamily="18" charset="0"/>
                <a:cs typeface="Times New Roman" panose="02020603050405020304" pitchFamily="18" charset="0"/>
              </a:rPr>
              <a:t>” indicates that the associated page is in the process’ logical address space, and is thus a legal page.</a:t>
            </a:r>
          </a:p>
          <a:p>
            <a:pPr lvl="1"/>
            <a:r>
              <a:rPr dirty="0" sz="2000" lang="en-US">
                <a:latin typeface="Times New Roman" panose="02020603050405020304" pitchFamily="18" charset="0"/>
                <a:cs typeface="Times New Roman" panose="02020603050405020304" pitchFamily="18" charset="0"/>
              </a:rPr>
              <a:t>“</a:t>
            </a:r>
            <a:r>
              <a:rPr b="1" dirty="0" sz="2000" lang="en-US">
                <a:latin typeface="Times New Roman" panose="02020603050405020304" pitchFamily="18" charset="0"/>
                <a:cs typeface="Times New Roman" panose="02020603050405020304" pitchFamily="18" charset="0"/>
              </a:rPr>
              <a:t>invalid</a:t>
            </a:r>
            <a:r>
              <a:rPr dirty="0" sz="2000" lang="en-US">
                <a:latin typeface="Times New Roman" panose="02020603050405020304" pitchFamily="18" charset="0"/>
                <a:cs typeface="Times New Roman" panose="02020603050405020304" pitchFamily="18" charset="0"/>
              </a:rPr>
              <a:t>” indicates that the page is not in the process’ logical address space.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85" name=""/>
        <p:cNvGrpSpPr/>
        <p:nvPr/>
      </p:nvGrpSpPr>
      <p:grpSpPr>
        <a:xfrm>
          <a:off x="0" y="0"/>
          <a:ext cx="0" cy="0"/>
          <a:chOff x="0" y="0"/>
          <a:chExt cx="0" cy="0"/>
        </a:xfrm>
      </p:grpSpPr>
      <p:sp>
        <p:nvSpPr>
          <p:cNvPr id="1048780" name="Rectangle 2"/>
          <p:cNvSpPr>
            <a:spLocks noGrp="1" noChangeArrowheads="1"/>
          </p:cNvSpPr>
          <p:nvPr>
            <p:ph type="title"/>
          </p:nvPr>
        </p:nvSpPr>
        <p:spPr>
          <a:xfrm>
            <a:off x="922338" y="0"/>
            <a:ext cx="8161337" cy="844550"/>
          </a:xfrm>
        </p:spPr>
        <p:txBody>
          <a:bodyPr>
            <a:normAutofit fontScale="90000"/>
          </a:bodyPr>
          <a:p>
            <a:r>
              <a:rPr dirty="0" lang="en-US">
                <a:latin typeface="Times New Roman" panose="02020603050405020304" pitchFamily="18" charset="0"/>
                <a:cs typeface="Times New Roman" panose="02020603050405020304" pitchFamily="18" charset="0"/>
              </a:rPr>
              <a:t>Valid (v) or Invalid (</a:t>
            </a:r>
            <a:r>
              <a:rPr dirty="0" lang="en-US" err="1">
                <a:latin typeface="Times New Roman" panose="02020603050405020304" pitchFamily="18" charset="0"/>
                <a:cs typeface="Times New Roman" panose="02020603050405020304" pitchFamily="18" charset="0"/>
              </a:rPr>
              <a:t>i</a:t>
            </a:r>
            <a:r>
              <a:rPr dirty="0" lang="en-US">
                <a:latin typeface="Times New Roman" panose="02020603050405020304" pitchFamily="18" charset="0"/>
                <a:cs typeface="Times New Roman" panose="02020603050405020304" pitchFamily="18" charset="0"/>
              </a:rPr>
              <a:t>) Bit In A Page Table</a:t>
            </a:r>
          </a:p>
        </p:txBody>
      </p:sp>
      <p:pic>
        <p:nvPicPr>
          <p:cNvPr id="2097173" name="Picture 4"/>
          <p:cNvPicPr>
            <a:picLocks noChangeAspect="1" noChangeArrowheads="1"/>
          </p:cNvPicPr>
          <p:nvPr/>
        </p:nvPicPr>
        <p:blipFill>
          <a:blip xmlns:r="http://schemas.openxmlformats.org/officeDocument/2006/relationships" r:embed="rId1"/>
          <a:srcRect l="7301" t="603" r="7301" b="603"/>
          <a:stretch>
            <a:fillRect/>
          </a:stretch>
        </p:blipFill>
        <p:spPr bwMode="auto">
          <a:xfrm>
            <a:off x="1836738" y="1493838"/>
            <a:ext cx="5329237" cy="4624387"/>
          </a:xfrm>
          <a:prstGeom prst="rect"/>
          <a:noFill/>
          <a:ln w="38100" cmpd="dbl">
            <a:solidFill>
              <a:srgbClr val="CC6600"/>
            </a:solid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86" name=""/>
        <p:cNvGrpSpPr/>
        <p:nvPr/>
      </p:nvGrpSpPr>
      <p:grpSpPr>
        <a:xfrm>
          <a:off x="0" y="0"/>
          <a:ext cx="0" cy="0"/>
          <a:chOff x="0" y="0"/>
          <a:chExt cx="0" cy="0"/>
        </a:xfrm>
      </p:grpSpPr>
      <p:sp>
        <p:nvSpPr>
          <p:cNvPr id="1048781" name="Rectangle 2"/>
          <p:cNvSpPr>
            <a:spLocks noGrp="1" noChangeArrowheads="1"/>
          </p:cNvSpPr>
          <p:nvPr>
            <p:ph type="title"/>
          </p:nvPr>
        </p:nvSpPr>
        <p:spPr/>
        <p:txBody>
          <a:bodyPr/>
          <a:p>
            <a:r>
              <a:rPr dirty="0" lang="en-US">
                <a:latin typeface="Times New Roman" panose="02020603050405020304" pitchFamily="18" charset="0"/>
                <a:cs typeface="Times New Roman" panose="02020603050405020304" pitchFamily="18" charset="0"/>
              </a:rPr>
              <a:t>Shared Pages</a:t>
            </a:r>
          </a:p>
        </p:txBody>
      </p:sp>
      <p:sp>
        <p:nvSpPr>
          <p:cNvPr id="1048782" name="Rectangle 3"/>
          <p:cNvSpPr>
            <a:spLocks noGrp="1" noChangeArrowheads="1"/>
          </p:cNvSpPr>
          <p:nvPr>
            <p:ph idx="1"/>
          </p:nvPr>
        </p:nvSpPr>
        <p:spPr>
          <a:xfrm>
            <a:off x="762000" y="1377950"/>
            <a:ext cx="6821488" cy="4483100"/>
          </a:xfrm>
        </p:spPr>
        <p:txBody>
          <a:bodyPr>
            <a:normAutofit/>
          </a:bodyPr>
          <a:p>
            <a:r>
              <a:rPr b="1" dirty="0" lang="en-US">
                <a:latin typeface="Times New Roman" panose="02020603050405020304" pitchFamily="18" charset="0"/>
                <a:cs typeface="Times New Roman" panose="02020603050405020304" pitchFamily="18" charset="0"/>
              </a:rPr>
              <a:t>Shared code</a:t>
            </a:r>
          </a:p>
          <a:p>
            <a:pPr lvl="1"/>
            <a:r>
              <a:rPr dirty="0" lang="en-US">
                <a:latin typeface="Times New Roman" panose="02020603050405020304" pitchFamily="18" charset="0"/>
                <a:cs typeface="Times New Roman" panose="02020603050405020304" pitchFamily="18" charset="0"/>
              </a:rPr>
              <a:t>One copy of read-only (reentrant) code shared among processes (i.e., text editors, compilers, window systems).</a:t>
            </a:r>
          </a:p>
          <a:p>
            <a:pPr lvl="1"/>
            <a:r>
              <a:rPr dirty="0" lang="en-US">
                <a:latin typeface="Times New Roman" panose="02020603050405020304" pitchFamily="18" charset="0"/>
                <a:cs typeface="Times New Roman" panose="02020603050405020304" pitchFamily="18" charset="0"/>
              </a:rPr>
              <a:t>Shared code must appear in same location in the logical address space of all processes</a:t>
            </a:r>
            <a:br>
              <a:rPr dirty="0" lang="en-US">
                <a:latin typeface="Times New Roman" panose="02020603050405020304" pitchFamily="18" charset="0"/>
                <a:cs typeface="Times New Roman" panose="02020603050405020304" pitchFamily="18" charset="0"/>
              </a:rPr>
            </a:br>
            <a:endParaRPr dirty="0" lang="en-US">
              <a:latin typeface="Times New Roman" panose="02020603050405020304" pitchFamily="18" charset="0"/>
              <a:cs typeface="Times New Roman" panose="02020603050405020304" pitchFamily="18" charset="0"/>
            </a:endParaRPr>
          </a:p>
          <a:p>
            <a:r>
              <a:rPr b="1" dirty="0" lang="en-US">
                <a:latin typeface="Times New Roman" panose="02020603050405020304" pitchFamily="18" charset="0"/>
                <a:cs typeface="Times New Roman" panose="02020603050405020304" pitchFamily="18" charset="0"/>
              </a:rPr>
              <a:t>Private code and data</a:t>
            </a:r>
            <a:r>
              <a:rPr dirty="0" lang="en-US">
                <a:latin typeface="Times New Roman" panose="02020603050405020304" pitchFamily="18" charset="0"/>
                <a:cs typeface="Times New Roman" panose="02020603050405020304" pitchFamily="18" charset="0"/>
              </a:rPr>
              <a:t> </a:t>
            </a:r>
          </a:p>
          <a:p>
            <a:pPr lvl="1"/>
            <a:r>
              <a:rPr dirty="0" lang="en-US">
                <a:latin typeface="Times New Roman" panose="02020603050405020304" pitchFamily="18" charset="0"/>
                <a:cs typeface="Times New Roman" panose="02020603050405020304" pitchFamily="18" charset="0"/>
              </a:rPr>
              <a:t>Each process keeps a separate copy of the code and data</a:t>
            </a:r>
          </a:p>
          <a:p>
            <a:pPr lvl="1"/>
            <a:r>
              <a:rPr dirty="0" lang="en-US">
                <a:latin typeface="Times New Roman" panose="02020603050405020304" pitchFamily="18" charset="0"/>
                <a:cs typeface="Times New Roman" panose="02020603050405020304" pitchFamily="18" charset="0"/>
              </a:rPr>
              <a:t>The pages for the private code and data can appear anywhere in the logical address space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87" name=""/>
        <p:cNvGrpSpPr/>
        <p:nvPr/>
      </p:nvGrpSpPr>
      <p:grpSpPr>
        <a:xfrm>
          <a:off x="0" y="0"/>
          <a:ext cx="0" cy="0"/>
          <a:chOff x="0" y="0"/>
          <a:chExt cx="0" cy="0"/>
        </a:xfrm>
      </p:grpSpPr>
      <p:sp>
        <p:nvSpPr>
          <p:cNvPr id="1048783" name="Rectangle 2"/>
          <p:cNvSpPr>
            <a:spLocks noGrp="1" noChangeArrowheads="1"/>
          </p:cNvSpPr>
          <p:nvPr>
            <p:ph type="title"/>
          </p:nvPr>
        </p:nvSpPr>
        <p:spPr>
          <a:xfrm>
            <a:off x="1676400" y="0"/>
            <a:ext cx="6589199" cy="1280890"/>
          </a:xfrm>
        </p:spPr>
        <p:txBody>
          <a:bodyPr/>
          <a:p>
            <a:r>
              <a:rPr dirty="0" lang="en-US">
                <a:latin typeface="Times New Roman" panose="02020603050405020304" pitchFamily="18" charset="0"/>
                <a:cs typeface="Times New Roman" panose="02020603050405020304" pitchFamily="18" charset="0"/>
              </a:rPr>
              <a:t>Segmentation</a:t>
            </a:r>
          </a:p>
        </p:txBody>
      </p:sp>
      <p:sp>
        <p:nvSpPr>
          <p:cNvPr id="1048784" name="Rectangle 3"/>
          <p:cNvSpPr>
            <a:spLocks noGrp="1" noChangeArrowheads="1"/>
          </p:cNvSpPr>
          <p:nvPr>
            <p:ph idx="1"/>
          </p:nvPr>
        </p:nvSpPr>
        <p:spPr>
          <a:xfrm>
            <a:off x="1186576" y="640445"/>
            <a:ext cx="7568847" cy="5486400"/>
          </a:xfrm>
        </p:spPr>
        <p:txBody>
          <a:bodyPr>
            <a:normAutofit fontScale="83333" lnSpcReduction="20000"/>
          </a:bodyPr>
          <a:p>
            <a:pPr>
              <a:lnSpc>
                <a:spcPct val="90000"/>
              </a:lnSpc>
              <a:tabLst>
                <a:tab algn="l" pos="1833563"/>
              </a:tabLst>
            </a:pPr>
            <a:r>
              <a:rPr dirty="0" sz="2400" lang="en-US">
                <a:latin typeface="Times New Roman" panose="02020603050405020304" pitchFamily="18" charset="0"/>
                <a:cs typeface="Times New Roman" panose="02020603050405020304" pitchFamily="18" charset="0"/>
              </a:rPr>
              <a:t>Each job is divide into several segments of different sizes, one for each module that contains pieces that perform related functions. </a:t>
            </a:r>
          </a:p>
          <a:p>
            <a:pPr>
              <a:lnSpc>
                <a:spcPct val="90000"/>
              </a:lnSpc>
              <a:tabLst>
                <a:tab algn="l" pos="1833563"/>
              </a:tabLst>
            </a:pPr>
            <a:r>
              <a:rPr dirty="0" sz="2400" lang="en-US">
                <a:latin typeface="Times New Roman" panose="02020603050405020304" pitchFamily="18" charset="0"/>
                <a:cs typeface="Times New Roman" panose="02020603050405020304" pitchFamily="18" charset="0"/>
              </a:rPr>
              <a:t>Each segment is actually a different logical address space of the program.</a:t>
            </a:r>
          </a:p>
          <a:p>
            <a:pPr>
              <a:lnSpc>
                <a:spcPct val="90000"/>
              </a:lnSpc>
              <a:tabLst>
                <a:tab algn="l" pos="1833563"/>
              </a:tabLst>
            </a:pPr>
            <a:r>
              <a:rPr dirty="0" sz="2400" lang="en-US">
                <a:latin typeface="Times New Roman" panose="02020603050405020304" pitchFamily="18" charset="0"/>
                <a:cs typeface="Times New Roman" panose="02020603050405020304" pitchFamily="18" charset="0"/>
              </a:rPr>
              <a:t>Memory-management scheme that supports user view of memory </a:t>
            </a:r>
          </a:p>
          <a:p>
            <a:pPr>
              <a:lnSpc>
                <a:spcPct val="90000"/>
              </a:lnSpc>
              <a:tabLst>
                <a:tab algn="l" pos="1833563"/>
              </a:tabLst>
            </a:pPr>
            <a:r>
              <a:rPr dirty="0" sz="2400" lang="en-US">
                <a:latin typeface="Times New Roman" panose="02020603050405020304" pitchFamily="18" charset="0"/>
                <a:cs typeface="Times New Roman" panose="02020603050405020304" pitchFamily="18" charset="0"/>
              </a:rPr>
              <a:t>A program is a collection of segments.  A segment is a logical unit such as:</a:t>
            </a:r>
          </a:p>
          <a:p>
            <a:pPr>
              <a:lnSpc>
                <a:spcPct val="90000"/>
              </a:lnSpc>
              <a:buFont typeface="Monotype Sorts" pitchFamily="2" charset="2"/>
              <a:buNone/>
              <a:tabLst>
                <a:tab algn="l" pos="1833563"/>
              </a:tabLst>
            </a:pPr>
            <a:r>
              <a:rPr dirty="0" sz="2400" lang="en-US">
                <a:latin typeface="Times New Roman" panose="02020603050405020304" pitchFamily="18" charset="0"/>
                <a:cs typeface="Times New Roman" panose="02020603050405020304" pitchFamily="18" charset="0"/>
              </a:rPr>
              <a:t>		main program,</a:t>
            </a:r>
          </a:p>
          <a:p>
            <a:pPr>
              <a:lnSpc>
                <a:spcPct val="90000"/>
              </a:lnSpc>
              <a:buFont typeface="Monotype Sorts" pitchFamily="2" charset="2"/>
              <a:buNone/>
              <a:tabLst>
                <a:tab algn="l" pos="1833563"/>
              </a:tabLst>
            </a:pPr>
            <a:r>
              <a:rPr dirty="0" sz="2400" lang="en-US">
                <a:latin typeface="Times New Roman" panose="02020603050405020304" pitchFamily="18" charset="0"/>
                <a:cs typeface="Times New Roman" panose="02020603050405020304" pitchFamily="18" charset="0"/>
              </a:rPr>
              <a:t>		procedure, </a:t>
            </a:r>
          </a:p>
          <a:p>
            <a:pPr>
              <a:lnSpc>
                <a:spcPct val="90000"/>
              </a:lnSpc>
              <a:buFont typeface="Monotype Sorts" pitchFamily="2" charset="2"/>
              <a:buNone/>
              <a:tabLst>
                <a:tab algn="l" pos="1833563"/>
              </a:tabLst>
            </a:pPr>
            <a:r>
              <a:rPr dirty="0" sz="2400" lang="en-US">
                <a:latin typeface="Times New Roman" panose="02020603050405020304" pitchFamily="18" charset="0"/>
                <a:cs typeface="Times New Roman" panose="02020603050405020304" pitchFamily="18" charset="0"/>
              </a:rPr>
              <a:t>		function,</a:t>
            </a:r>
          </a:p>
          <a:p>
            <a:pPr>
              <a:lnSpc>
                <a:spcPct val="90000"/>
              </a:lnSpc>
              <a:buFont typeface="Monotype Sorts" pitchFamily="2" charset="2"/>
              <a:buNone/>
              <a:tabLst>
                <a:tab algn="l" pos="1833563"/>
              </a:tabLst>
            </a:pPr>
            <a:r>
              <a:rPr dirty="0" sz="2400" lang="en-US">
                <a:latin typeface="Times New Roman" panose="02020603050405020304" pitchFamily="18" charset="0"/>
                <a:cs typeface="Times New Roman" panose="02020603050405020304" pitchFamily="18" charset="0"/>
              </a:rPr>
              <a:t>		method,</a:t>
            </a:r>
          </a:p>
          <a:p>
            <a:pPr>
              <a:lnSpc>
                <a:spcPct val="90000"/>
              </a:lnSpc>
              <a:buFont typeface="Monotype Sorts" pitchFamily="2" charset="2"/>
              <a:buNone/>
              <a:tabLst>
                <a:tab algn="l" pos="1833563"/>
              </a:tabLst>
            </a:pPr>
            <a:r>
              <a:rPr dirty="0" sz="2400" lang="en-US">
                <a:latin typeface="Times New Roman" panose="02020603050405020304" pitchFamily="18" charset="0"/>
                <a:cs typeface="Times New Roman" panose="02020603050405020304" pitchFamily="18" charset="0"/>
              </a:rPr>
              <a:t>		object,</a:t>
            </a:r>
          </a:p>
          <a:p>
            <a:pPr>
              <a:lnSpc>
                <a:spcPct val="90000"/>
              </a:lnSpc>
              <a:buFont typeface="Monotype Sorts" pitchFamily="2" charset="2"/>
              <a:buNone/>
              <a:tabLst>
                <a:tab algn="l" pos="1833563"/>
              </a:tabLst>
            </a:pPr>
            <a:r>
              <a:rPr dirty="0" sz="2400" lang="en-US">
                <a:latin typeface="Times New Roman" panose="02020603050405020304" pitchFamily="18" charset="0"/>
                <a:cs typeface="Times New Roman" panose="02020603050405020304" pitchFamily="18" charset="0"/>
              </a:rPr>
              <a:t>		local variables, global variables,</a:t>
            </a:r>
          </a:p>
          <a:p>
            <a:pPr>
              <a:lnSpc>
                <a:spcPct val="90000"/>
              </a:lnSpc>
              <a:buFont typeface="Monotype Sorts" pitchFamily="2" charset="2"/>
              <a:buNone/>
              <a:tabLst>
                <a:tab algn="l" pos="1833563"/>
              </a:tabLst>
            </a:pPr>
            <a:r>
              <a:rPr dirty="0" sz="2400" lang="en-US">
                <a:latin typeface="Times New Roman" panose="02020603050405020304" pitchFamily="18" charset="0"/>
                <a:cs typeface="Times New Roman" panose="02020603050405020304" pitchFamily="18" charset="0"/>
              </a:rPr>
              <a:t>		common block,</a:t>
            </a:r>
          </a:p>
          <a:p>
            <a:pPr>
              <a:lnSpc>
                <a:spcPct val="90000"/>
              </a:lnSpc>
              <a:buFont typeface="Monotype Sorts" pitchFamily="2" charset="2"/>
              <a:buNone/>
              <a:tabLst>
                <a:tab algn="l" pos="1833563"/>
              </a:tabLst>
            </a:pPr>
            <a:r>
              <a:rPr dirty="0" sz="2400" lang="en-US">
                <a:latin typeface="Times New Roman" panose="02020603050405020304" pitchFamily="18" charset="0"/>
                <a:cs typeface="Times New Roman" panose="02020603050405020304" pitchFamily="18" charset="0"/>
              </a:rPr>
              <a:t>		stack,</a:t>
            </a:r>
          </a:p>
          <a:p>
            <a:pPr>
              <a:lnSpc>
                <a:spcPct val="90000"/>
              </a:lnSpc>
              <a:buFont typeface="Monotype Sorts" pitchFamily="2" charset="2"/>
              <a:buNone/>
              <a:tabLst>
                <a:tab algn="l" pos="1833563"/>
              </a:tabLst>
            </a:pPr>
            <a:r>
              <a:rPr dirty="0" sz="2400" lang="en-US">
                <a:latin typeface="Times New Roman" panose="02020603050405020304" pitchFamily="18" charset="0"/>
                <a:cs typeface="Times New Roman" panose="02020603050405020304" pitchFamily="18" charset="0"/>
              </a:rPr>
              <a:t>		symbol table, arrays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sp>
        <p:nvSpPr>
          <p:cNvPr id="1048626" name="Rectangle 2"/>
          <p:cNvSpPr>
            <a:spLocks noGrp="1" noChangeArrowheads="1"/>
          </p:cNvSpPr>
          <p:nvPr>
            <p:ph type="title"/>
          </p:nvPr>
        </p:nvSpPr>
        <p:spPr/>
        <p:txBody>
          <a:bodyPr/>
          <a:p>
            <a:r>
              <a:rPr dirty="0" lang="en-US">
                <a:latin typeface="Times New Roman" panose="02020603050405020304" pitchFamily="18" charset="0"/>
                <a:cs typeface="Times New Roman" panose="02020603050405020304" pitchFamily="18" charset="0"/>
              </a:rPr>
              <a:t>Example of Segmentation</a:t>
            </a:r>
            <a:endParaRPr dirty="0" sz="2400" lang="en-US">
              <a:latin typeface="Times New Roman" panose="02020603050405020304" pitchFamily="18" charset="0"/>
              <a:cs typeface="Times New Roman" panose="02020603050405020304" pitchFamily="18" charset="0"/>
            </a:endParaRPr>
          </a:p>
        </p:txBody>
      </p:sp>
      <p:pic>
        <p:nvPicPr>
          <p:cNvPr id="2097158" name="Picture 4"/>
          <p:cNvPicPr>
            <a:picLocks noChangeAspect="1" noChangeArrowheads="1"/>
          </p:cNvPicPr>
          <p:nvPr/>
        </p:nvPicPr>
        <p:blipFill>
          <a:blip xmlns:r="http://schemas.openxmlformats.org/officeDocument/2006/relationships" r:embed="rId1"/>
          <a:srcRect l="7814" t="926" r="7814" b="1534"/>
          <a:stretch>
            <a:fillRect/>
          </a:stretch>
        </p:blipFill>
        <p:spPr bwMode="auto">
          <a:xfrm>
            <a:off x="2038350" y="1776413"/>
            <a:ext cx="4865688" cy="4217987"/>
          </a:xfrm>
          <a:prstGeom prst="rect"/>
          <a:noFill/>
          <a:ln w="38100" cmpd="dbl">
            <a:solidFill>
              <a:srgbClr val="CC6600"/>
            </a:solid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pic>
        <p:nvPicPr>
          <p:cNvPr id="2097154" name="Content Placeholder 4"/>
          <p:cNvPicPr>
            <a:picLocks noChangeAspect="1" noGrp="1"/>
          </p:cNvPicPr>
          <p:nvPr>
            <p:ph idx="1"/>
          </p:nvPr>
        </p:nvPicPr>
        <p:blipFill>
          <a:blip xmlns:r="http://schemas.openxmlformats.org/officeDocument/2006/relationships" r:embed="rId1"/>
          <a:stretch>
            <a:fillRect/>
          </a:stretch>
        </p:blipFill>
        <p:spPr>
          <a:xfrm>
            <a:off x="152400" y="-76200"/>
            <a:ext cx="8991600" cy="3336731"/>
          </a:xfrm>
        </p:spPr>
      </p:pic>
      <p:pic>
        <p:nvPicPr>
          <p:cNvPr id="2097155" name="Picture 6"/>
          <p:cNvPicPr>
            <a:picLocks noChangeAspect="1"/>
          </p:cNvPicPr>
          <p:nvPr/>
        </p:nvPicPr>
        <p:blipFill>
          <a:blip xmlns:r="http://schemas.openxmlformats.org/officeDocument/2006/relationships" r:embed="rId2"/>
          <a:stretch>
            <a:fillRect/>
          </a:stretch>
        </p:blipFill>
        <p:spPr>
          <a:xfrm>
            <a:off x="1524000" y="3124200"/>
            <a:ext cx="1569474" cy="3902187"/>
          </a:xfrm>
          <a:prstGeom prst="rect"/>
        </p:spPr>
      </p:pic>
      <p:pic>
        <p:nvPicPr>
          <p:cNvPr id="2097156" name="Picture 8"/>
          <p:cNvPicPr>
            <a:picLocks noChangeAspect="1"/>
          </p:cNvPicPr>
          <p:nvPr/>
        </p:nvPicPr>
        <p:blipFill>
          <a:blip xmlns:r="http://schemas.openxmlformats.org/officeDocument/2006/relationships" r:embed="rId3"/>
          <a:stretch>
            <a:fillRect/>
          </a:stretch>
        </p:blipFill>
        <p:spPr>
          <a:xfrm>
            <a:off x="4038601" y="3235362"/>
            <a:ext cx="4581524" cy="3622638"/>
          </a:xfrm>
          <a:prstGeom prst="rec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97" name=""/>
        <p:cNvGrpSpPr/>
        <p:nvPr/>
      </p:nvGrpSpPr>
      <p:grpSpPr>
        <a:xfrm>
          <a:off x="0" y="0"/>
          <a:ext cx="0" cy="0"/>
          <a:chOff x="0" y="0"/>
          <a:chExt cx="0" cy="0"/>
        </a:xfrm>
      </p:grpSpPr>
      <p:sp>
        <p:nvSpPr>
          <p:cNvPr id="1048620" name="Rectangle 2"/>
          <p:cNvSpPr>
            <a:spLocks noGrp="1" noChangeArrowheads="1"/>
          </p:cNvSpPr>
          <p:nvPr>
            <p:ph type="title"/>
          </p:nvPr>
        </p:nvSpPr>
        <p:spPr/>
        <p:txBody>
          <a:bodyPr/>
          <a:p>
            <a:r>
              <a:rPr dirty="0" lang="en-US">
                <a:latin typeface="Times New Roman" panose="02020603050405020304" pitchFamily="18" charset="0"/>
                <a:cs typeface="Times New Roman" panose="02020603050405020304" pitchFamily="18" charset="0"/>
              </a:rPr>
              <a:t>Segmentation Architecture </a:t>
            </a:r>
          </a:p>
        </p:txBody>
      </p:sp>
      <p:sp>
        <p:nvSpPr>
          <p:cNvPr id="1048621" name="Rectangle 3"/>
          <p:cNvSpPr>
            <a:spLocks noGrp="1" noChangeArrowheads="1"/>
          </p:cNvSpPr>
          <p:nvPr>
            <p:ph idx="1"/>
          </p:nvPr>
        </p:nvSpPr>
        <p:spPr>
          <a:xfrm>
            <a:off x="762000" y="1477963"/>
            <a:ext cx="6791325" cy="4527550"/>
          </a:xfrm>
        </p:spPr>
        <p:txBody>
          <a:bodyPr>
            <a:normAutofit/>
          </a:bodyPr>
          <a:p>
            <a:pPr>
              <a:tabLst>
                <a:tab algn="l" pos="1830388"/>
                <a:tab algn="ctr" pos="2857500"/>
              </a:tabLst>
            </a:pPr>
            <a:r>
              <a:rPr dirty="0" lang="en-US">
                <a:latin typeface="Times New Roman" panose="02020603050405020304" pitchFamily="18" charset="0"/>
                <a:cs typeface="Times New Roman" panose="02020603050405020304" pitchFamily="18" charset="0"/>
              </a:rPr>
              <a:t>Logical address consists of a two tuple:</a:t>
            </a:r>
          </a:p>
          <a:p>
            <a:pPr>
              <a:buFont typeface="Monotype Sorts" pitchFamily="2" charset="2"/>
              <a:buNone/>
              <a:tabLst>
                <a:tab algn="l" pos="1830388"/>
                <a:tab algn="ctr" pos="2857500"/>
              </a:tabLst>
            </a:pPr>
            <a:r>
              <a:rPr dirty="0" lang="en-US">
                <a:latin typeface="Times New Roman" panose="02020603050405020304" pitchFamily="18" charset="0"/>
                <a:cs typeface="Times New Roman" panose="02020603050405020304" pitchFamily="18" charset="0"/>
              </a:rPr>
              <a:t>		&lt;segment-number, offset&gt;,</a:t>
            </a:r>
          </a:p>
          <a:p>
            <a:pPr>
              <a:tabLst>
                <a:tab algn="l" pos="1830388"/>
                <a:tab algn="ctr" pos="2857500"/>
              </a:tabLst>
            </a:pPr>
            <a:r>
              <a:rPr b="1" dirty="0" lang="en-US">
                <a:latin typeface="Times New Roman" panose="02020603050405020304" pitchFamily="18" charset="0"/>
                <a:cs typeface="Times New Roman" panose="02020603050405020304" pitchFamily="18" charset="0"/>
              </a:rPr>
              <a:t>Segment table</a:t>
            </a:r>
            <a:r>
              <a:rPr dirty="0" lang="en-US">
                <a:latin typeface="Times New Roman" panose="02020603050405020304" pitchFamily="18" charset="0"/>
                <a:cs typeface="Times New Roman" panose="02020603050405020304" pitchFamily="18" charset="0"/>
              </a:rPr>
              <a:t> – maps two-dimensional physical addresses; each table entry has:</a:t>
            </a:r>
          </a:p>
          <a:p>
            <a:pPr lvl="1">
              <a:tabLst>
                <a:tab algn="l" pos="1830388"/>
                <a:tab algn="ctr" pos="2857500"/>
              </a:tabLst>
            </a:pPr>
            <a:r>
              <a:rPr b="1" dirty="0" lang="en-US">
                <a:latin typeface="Times New Roman" panose="02020603050405020304" pitchFamily="18" charset="0"/>
                <a:cs typeface="Times New Roman" panose="02020603050405020304" pitchFamily="18" charset="0"/>
              </a:rPr>
              <a:t>base</a:t>
            </a:r>
            <a:r>
              <a:rPr dirty="0" lang="en-US">
                <a:latin typeface="Times New Roman" panose="02020603050405020304" pitchFamily="18" charset="0"/>
                <a:cs typeface="Times New Roman" panose="02020603050405020304" pitchFamily="18" charset="0"/>
              </a:rPr>
              <a:t> – contains the starting physical address where the segments reside in memory</a:t>
            </a:r>
          </a:p>
          <a:p>
            <a:pPr lvl="1">
              <a:tabLst>
                <a:tab algn="l" pos="1830388"/>
                <a:tab algn="ctr" pos="2857500"/>
              </a:tabLst>
            </a:pPr>
            <a:r>
              <a:rPr b="1" dirty="0" lang="en-US">
                <a:latin typeface="Times New Roman" panose="02020603050405020304" pitchFamily="18" charset="0"/>
                <a:cs typeface="Times New Roman" panose="02020603050405020304" pitchFamily="18" charset="0"/>
              </a:rPr>
              <a:t>limit</a:t>
            </a:r>
            <a:r>
              <a:rPr dirty="0" lang="en-US">
                <a:latin typeface="Times New Roman" panose="02020603050405020304" pitchFamily="18" charset="0"/>
                <a:cs typeface="Times New Roman" panose="02020603050405020304" pitchFamily="18" charset="0"/>
              </a:rPr>
              <a:t> – specifies the length of the segment</a:t>
            </a:r>
          </a:p>
          <a:p>
            <a:pPr>
              <a:tabLst>
                <a:tab algn="l" pos="1830388"/>
                <a:tab algn="ctr" pos="2857500"/>
              </a:tabLst>
            </a:pPr>
            <a:r>
              <a:rPr b="1" dirty="0" lang="en-US">
                <a:latin typeface="Times New Roman" panose="02020603050405020304" pitchFamily="18" charset="0"/>
                <a:cs typeface="Times New Roman" panose="02020603050405020304" pitchFamily="18" charset="0"/>
              </a:rPr>
              <a:t>Segment-table base register (STBR)</a:t>
            </a:r>
            <a:r>
              <a:rPr dirty="0" lang="en-US">
                <a:latin typeface="Times New Roman" panose="02020603050405020304" pitchFamily="18" charset="0"/>
                <a:cs typeface="Times New Roman" panose="02020603050405020304" pitchFamily="18" charset="0"/>
              </a:rPr>
              <a:t> points to the segment table’s location in memory</a:t>
            </a:r>
          </a:p>
          <a:p>
            <a:pPr>
              <a:tabLst>
                <a:tab algn="l" pos="1830388"/>
                <a:tab algn="ctr" pos="2857500"/>
              </a:tabLst>
            </a:pPr>
            <a:r>
              <a:rPr b="1" dirty="0" lang="en-US">
                <a:latin typeface="Times New Roman" panose="02020603050405020304" pitchFamily="18" charset="0"/>
                <a:cs typeface="Times New Roman" panose="02020603050405020304" pitchFamily="18" charset="0"/>
              </a:rPr>
              <a:t>Segment-table length register (STLR)</a:t>
            </a:r>
            <a:r>
              <a:rPr dirty="0" lang="en-US">
                <a:latin typeface="Times New Roman" panose="02020603050405020304" pitchFamily="18" charset="0"/>
                <a:cs typeface="Times New Roman" panose="02020603050405020304" pitchFamily="18" charset="0"/>
              </a:rPr>
              <a:t> indicates number of segments used by a program;</a:t>
            </a:r>
          </a:p>
          <a:p>
            <a:pPr>
              <a:buFont typeface="Monotype Sorts" pitchFamily="2" charset="2"/>
              <a:buNone/>
              <a:tabLst>
                <a:tab algn="l" pos="1830388"/>
                <a:tab algn="ctr" pos="2857500"/>
              </a:tabLst>
            </a:pPr>
            <a:r>
              <a:rPr dirty="0" lang="en-US">
                <a:latin typeface="Times New Roman" panose="02020603050405020304" pitchFamily="18" charset="0"/>
                <a:cs typeface="Times New Roman" panose="02020603050405020304" pitchFamily="18" charset="0"/>
              </a:rPr>
              <a:t>	                  segment number </a:t>
            </a:r>
            <a:r>
              <a:rPr b="1" dirty="0" i="1" lang="en-US">
                <a:solidFill>
                  <a:srgbClr val="FF0000"/>
                </a:solidFill>
                <a:latin typeface="Times New Roman" panose="02020603050405020304" pitchFamily="18" charset="0"/>
                <a:cs typeface="Times New Roman" panose="02020603050405020304" pitchFamily="18" charset="0"/>
              </a:rPr>
              <a:t>s</a:t>
            </a:r>
            <a:r>
              <a:rPr dirty="0" lang="en-US">
                <a:latin typeface="Times New Roman" panose="02020603050405020304" pitchFamily="18" charset="0"/>
                <a:cs typeface="Times New Roman" panose="02020603050405020304" pitchFamily="18" charset="0"/>
              </a:rPr>
              <a:t> is legal if </a:t>
            </a:r>
            <a:r>
              <a:rPr b="1" dirty="0" i="1" lang="en-US">
                <a:solidFill>
                  <a:srgbClr val="FF0000"/>
                </a:solidFill>
                <a:latin typeface="Times New Roman" panose="02020603050405020304" pitchFamily="18" charset="0"/>
                <a:cs typeface="Times New Roman" panose="02020603050405020304" pitchFamily="18" charset="0"/>
              </a:rPr>
              <a:t>s</a:t>
            </a:r>
            <a:r>
              <a:rPr dirty="0" lang="en-US">
                <a:latin typeface="Times New Roman" panose="02020603050405020304" pitchFamily="18" charset="0"/>
                <a:cs typeface="Times New Roman" panose="02020603050405020304" pitchFamily="18" charset="0"/>
              </a:rPr>
              <a:t> &lt; </a:t>
            </a:r>
            <a:r>
              <a:rPr b="1" dirty="0" lang="en-US">
                <a:solidFill>
                  <a:srgbClr val="FF0000"/>
                </a:solidFill>
                <a:latin typeface="Times New Roman" panose="02020603050405020304" pitchFamily="18" charset="0"/>
                <a:cs typeface="Times New Roman" panose="02020603050405020304" pitchFamily="18" charset="0"/>
              </a:rPr>
              <a:t>STLR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8612" name="Rectangle 2"/>
          <p:cNvSpPr>
            <a:spLocks noGrp="1" noChangeArrowheads="1"/>
          </p:cNvSpPr>
          <p:nvPr>
            <p:ph type="title"/>
          </p:nvPr>
        </p:nvSpPr>
        <p:spPr>
          <a:xfrm>
            <a:off x="1447801" y="624110"/>
            <a:ext cx="7086600" cy="671290"/>
          </a:xfrm>
        </p:spPr>
        <p:txBody>
          <a:bodyPr>
            <a:normAutofit/>
          </a:bodyPr>
          <a:p>
            <a:r>
              <a:rPr dirty="0" lang="en-US">
                <a:latin typeface="Times New Roman" panose="02020603050405020304" pitchFamily="18" charset="0"/>
                <a:cs typeface="Times New Roman" panose="02020603050405020304" pitchFamily="18" charset="0"/>
              </a:rPr>
              <a:t>Segmentation Architecture (Cont.)</a:t>
            </a:r>
          </a:p>
        </p:txBody>
      </p:sp>
      <p:sp>
        <p:nvSpPr>
          <p:cNvPr id="1048613" name="Rectangle 3"/>
          <p:cNvSpPr>
            <a:spLocks noGrp="1" noChangeArrowheads="1"/>
          </p:cNvSpPr>
          <p:nvPr>
            <p:ph idx="1"/>
          </p:nvPr>
        </p:nvSpPr>
        <p:spPr>
          <a:xfrm>
            <a:off x="819150" y="1828799"/>
            <a:ext cx="6657975" cy="4117975"/>
          </a:xfrm>
        </p:spPr>
        <p:txBody>
          <a:bodyPr>
            <a:normAutofit fontScale="94444" lnSpcReduction="10000"/>
          </a:bodyPr>
          <a:p>
            <a:r>
              <a:rPr dirty="0" sz="2400" lang="en-US">
                <a:latin typeface="Times New Roman" panose="02020603050405020304" pitchFamily="18" charset="0"/>
                <a:cs typeface="Times New Roman" panose="02020603050405020304" pitchFamily="18" charset="0"/>
              </a:rPr>
              <a:t>Protection</a:t>
            </a:r>
          </a:p>
          <a:p>
            <a:pPr lvl="1"/>
            <a:r>
              <a:rPr dirty="0" sz="2000" lang="en-US">
                <a:latin typeface="Times New Roman" panose="02020603050405020304" pitchFamily="18" charset="0"/>
                <a:cs typeface="Times New Roman" panose="02020603050405020304" pitchFamily="18" charset="0"/>
              </a:rPr>
              <a:t>With each entry in segment table associate:</a:t>
            </a:r>
          </a:p>
          <a:p>
            <a:pPr lvl="2"/>
            <a:r>
              <a:rPr dirty="0" sz="1800" lang="en-US">
                <a:latin typeface="Times New Roman" panose="02020603050405020304" pitchFamily="18" charset="0"/>
                <a:cs typeface="Times New Roman" panose="02020603050405020304" pitchFamily="18" charset="0"/>
              </a:rPr>
              <a:t>validation bit = 0 </a:t>
            </a:r>
            <a:r>
              <a:rPr dirty="0" sz="1800" lang="en-US">
                <a:latin typeface="Times New Roman" panose="02020603050405020304" pitchFamily="18" charset="0"/>
                <a:cs typeface="Times New Roman" panose="02020603050405020304" pitchFamily="18" charset="0"/>
                <a:sym typeface="Symbol" panose="05050102010706020507" pitchFamily="18" charset="2"/>
              </a:rPr>
              <a:t> illegal segment</a:t>
            </a:r>
          </a:p>
          <a:p>
            <a:pPr lvl="2"/>
            <a:r>
              <a:rPr dirty="0" sz="1800" lang="en-US">
                <a:latin typeface="Times New Roman" panose="02020603050405020304" pitchFamily="18" charset="0"/>
                <a:cs typeface="Times New Roman" panose="02020603050405020304" pitchFamily="18" charset="0"/>
                <a:sym typeface="Symbol" panose="05050102010706020507" pitchFamily="18" charset="2"/>
              </a:rPr>
              <a:t>read/write/execute privileges</a:t>
            </a:r>
          </a:p>
          <a:p>
            <a:r>
              <a:rPr dirty="0" sz="2400" lang="en-US">
                <a:latin typeface="Times New Roman" panose="02020603050405020304" pitchFamily="18" charset="0"/>
                <a:cs typeface="Times New Roman" panose="02020603050405020304" pitchFamily="18" charset="0"/>
              </a:rPr>
              <a:t>Protection bits associated with segments; code sharing occurs at segment level</a:t>
            </a:r>
          </a:p>
          <a:p>
            <a:r>
              <a:rPr dirty="0" sz="2400" lang="en-US">
                <a:latin typeface="Times New Roman" panose="02020603050405020304" pitchFamily="18" charset="0"/>
                <a:cs typeface="Times New Roman" panose="02020603050405020304" pitchFamily="18" charset="0"/>
              </a:rPr>
              <a:t>Since segments vary in length, memory allocation is a dynamic storage-allocation problem</a:t>
            </a:r>
          </a:p>
          <a:p>
            <a:r>
              <a:rPr dirty="0" sz="2400" lang="en-US">
                <a:latin typeface="Times New Roman" panose="02020603050405020304" pitchFamily="18" charset="0"/>
                <a:cs typeface="Times New Roman" panose="02020603050405020304" pitchFamily="18" charset="0"/>
              </a:rPr>
              <a:t>A segmentation example is shown in the following diagram</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p:sp>
        <p:nvSpPr>
          <p:cNvPr id="1048619" name="Rectangle 2"/>
          <p:cNvSpPr>
            <a:spLocks noGrp="1" noChangeArrowheads="1"/>
          </p:cNvSpPr>
          <p:nvPr>
            <p:ph type="title"/>
          </p:nvPr>
        </p:nvSpPr>
        <p:spPr/>
        <p:txBody>
          <a:bodyPr/>
          <a:p>
            <a:r>
              <a:rPr lang="en-US"/>
              <a:t>Segmentation Hardware</a:t>
            </a:r>
            <a:endParaRPr sz="2400" lang="en-US"/>
          </a:p>
        </p:txBody>
      </p:sp>
      <p:pic>
        <p:nvPicPr>
          <p:cNvPr id="2097152" name="Picture 3"/>
          <p:cNvPicPr>
            <a:picLocks noChangeAspect="1" noChangeArrowheads="1"/>
          </p:cNvPicPr>
          <p:nvPr/>
        </p:nvPicPr>
        <p:blipFill>
          <a:blip xmlns:r="http://schemas.openxmlformats.org/officeDocument/2006/relationships" r:embed="rId1"/>
          <a:srcRect l="458" t="3697" r="241" b="3697"/>
          <a:stretch>
            <a:fillRect/>
          </a:stretch>
        </p:blipFill>
        <p:spPr bwMode="auto">
          <a:xfrm>
            <a:off x="1574800" y="1727200"/>
            <a:ext cx="5935663" cy="4151313"/>
          </a:xfrm>
          <a:prstGeom prst="rect"/>
          <a:noFill/>
          <a:ln w="38100" cmpd="dbl">
            <a:solidFill>
              <a:srgbClr val="CC6600"/>
            </a:solid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p:sp>
        <p:nvSpPr>
          <p:cNvPr id="1048650" name="Title 1"/>
          <p:cNvSpPr>
            <a:spLocks noGrp="1"/>
          </p:cNvSpPr>
          <p:nvPr>
            <p:ph type="title"/>
          </p:nvPr>
        </p:nvSpPr>
        <p:spPr>
          <a:xfrm>
            <a:off x="1828800" y="350155"/>
            <a:ext cx="6589199" cy="518890"/>
          </a:xfrm>
        </p:spPr>
        <p:txBody>
          <a:bodyPr>
            <a:normAutofit fontScale="90000"/>
          </a:bodyPr>
          <a:p>
            <a:r>
              <a:rPr b="1" dirty="0" sz="3600" lang="en-US">
                <a:solidFill>
                  <a:srgbClr val="C00000"/>
                </a:solidFill>
              </a:rPr>
              <a:t>Issus in sharing memory </a:t>
            </a:r>
          </a:p>
        </p:txBody>
      </p:sp>
      <p:sp>
        <p:nvSpPr>
          <p:cNvPr id="1048651" name="Content Placeholder 2"/>
          <p:cNvSpPr>
            <a:spLocks noGrp="1"/>
          </p:cNvSpPr>
          <p:nvPr>
            <p:ph idx="1"/>
          </p:nvPr>
        </p:nvSpPr>
        <p:spPr>
          <a:xfrm>
            <a:off x="1066800" y="1447800"/>
            <a:ext cx="7866888" cy="4800600"/>
          </a:xfrm>
        </p:spPr>
        <p:txBody>
          <a:bodyPr/>
          <a:p>
            <a:pPr indent="-385763" lvl="1" marL="728663">
              <a:buFont typeface="+mj-lt"/>
              <a:buAutoNum type="arabicPeriod"/>
            </a:pPr>
            <a:r>
              <a:rPr b="1" dirty="0" sz="2400" lang="en-US">
                <a:latin typeface="Times New Roman" panose="02020603050405020304" pitchFamily="18" charset="0"/>
                <a:cs typeface="Times New Roman" panose="02020603050405020304" pitchFamily="18" charset="0"/>
              </a:rPr>
              <a:t>Transparency:- </a:t>
            </a:r>
            <a:r>
              <a:rPr dirty="0" sz="2400" lang="en-US">
                <a:latin typeface="Times New Roman" panose="02020603050405020304" pitchFamily="18" charset="0"/>
                <a:cs typeface="Times New Roman" panose="02020603050405020304" pitchFamily="18" charset="0"/>
              </a:rPr>
              <a:t>several process may co-exist, unaware of each other, in the main memory and run regardless of the number and location of processes.</a:t>
            </a:r>
          </a:p>
          <a:p>
            <a:pPr indent="-385763" lvl="1" marL="728663">
              <a:buFont typeface="+mj-lt"/>
              <a:buAutoNum type="arabicPeriod"/>
            </a:pPr>
            <a:r>
              <a:rPr b="1" dirty="0" sz="2400" lang="en-US">
                <a:latin typeface="Times New Roman" panose="02020603050405020304" pitchFamily="18" charset="0"/>
                <a:cs typeface="Times New Roman" panose="02020603050405020304" pitchFamily="18" charset="0"/>
              </a:rPr>
              <a:t>Safety(protection):-  </a:t>
            </a:r>
            <a:r>
              <a:rPr dirty="0" sz="2400" lang="en-US">
                <a:latin typeface="Times New Roman" panose="02020603050405020304" pitchFamily="18" charset="0"/>
                <a:cs typeface="Times New Roman" panose="02020603050405020304" pitchFamily="18" charset="0"/>
              </a:rPr>
              <a:t>processes must not corrupt each other( nor the </a:t>
            </a:r>
            <a:r>
              <a:rPr dirty="0" sz="2400" lang="en-US" err="1">
                <a:latin typeface="Times New Roman" panose="02020603050405020304" pitchFamily="18" charset="0"/>
                <a:cs typeface="Times New Roman" panose="02020603050405020304" pitchFamily="18" charset="0"/>
              </a:rPr>
              <a:t>os</a:t>
            </a:r>
            <a:r>
              <a:rPr dirty="0" sz="2400" lang="en-US">
                <a:latin typeface="Times New Roman" panose="02020603050405020304" pitchFamily="18" charset="0"/>
                <a:cs typeface="Times New Roman" panose="02020603050405020304" pitchFamily="18" charset="0"/>
              </a:rPr>
              <a:t>).</a:t>
            </a:r>
          </a:p>
          <a:p>
            <a:pPr indent="-385763" lvl="1" marL="728663">
              <a:buFont typeface="+mj-lt"/>
              <a:buAutoNum type="arabicPeriod"/>
            </a:pPr>
            <a:r>
              <a:rPr b="1" dirty="0" sz="2400" lang="en-US">
                <a:latin typeface="Times New Roman" panose="02020603050405020304" pitchFamily="18" charset="0"/>
                <a:cs typeface="Times New Roman" panose="02020603050405020304" pitchFamily="18" charset="0"/>
              </a:rPr>
              <a:t>Efficiency:- </a:t>
            </a:r>
            <a:r>
              <a:rPr dirty="0" sz="2400" lang="en-US">
                <a:latin typeface="Times New Roman" panose="02020603050405020304" pitchFamily="18" charset="0"/>
                <a:cs typeface="Times New Roman" panose="02020603050405020304" pitchFamily="18" charset="0"/>
              </a:rPr>
              <a:t>CPU utilization must be preserved and memory must be fairly allocated. </a:t>
            </a:r>
          </a:p>
          <a:p>
            <a:pPr indent="-385763" lvl="1" marL="728663">
              <a:buFont typeface="+mj-lt"/>
              <a:buAutoNum type="arabicPeriod"/>
            </a:pPr>
            <a:r>
              <a:rPr b="1" dirty="0" sz="2400" lang="en-US">
                <a:latin typeface="Times New Roman" panose="02020603050405020304" pitchFamily="18" charset="0"/>
                <a:cs typeface="Times New Roman" panose="02020603050405020304" pitchFamily="18" charset="0"/>
              </a:rPr>
              <a:t>Relocation:- </a:t>
            </a:r>
            <a:r>
              <a:rPr dirty="0" sz="2400" lang="en-US">
                <a:latin typeface="Times New Roman" panose="02020603050405020304" pitchFamily="18" charset="0"/>
                <a:cs typeface="Times New Roman" panose="02020603050405020304" pitchFamily="18" charset="0"/>
              </a:rPr>
              <a:t>ability of program to run in different memory locations.</a:t>
            </a:r>
          </a:p>
          <a:p>
            <a:pPr indent="-385763" lvl="1" marL="728663">
              <a:buFont typeface="+mj-lt"/>
              <a:buAutoNum type="arabicPeriod"/>
            </a:pPr>
            <a:endParaRPr dirty="0" sz="2400" lang="en-US">
              <a:latin typeface="Times New Roman" panose="02020603050405020304" pitchFamily="18" charset="0"/>
              <a:cs typeface="Times New Roman" panose="02020603050405020304" pitchFamily="18" charset="0"/>
            </a:endParaRPr>
          </a:p>
          <a:p>
            <a:endParaRPr dirty="0"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98" name=""/>
        <p:cNvGrpSpPr/>
        <p:nvPr/>
      </p:nvGrpSpPr>
      <p:grpSpPr>
        <a:xfrm>
          <a:off x="0" y="0"/>
          <a:ext cx="0" cy="0"/>
          <a:chOff x="0" y="0"/>
          <a:chExt cx="0" cy="0"/>
        </a:xfrm>
      </p:grpSpPr>
      <p:sp>
        <p:nvSpPr>
          <p:cNvPr id="1048622" name="Title 1"/>
          <p:cNvSpPr>
            <a:spLocks noGrp="1"/>
          </p:cNvSpPr>
          <p:nvPr>
            <p:ph type="title"/>
          </p:nvPr>
        </p:nvSpPr>
        <p:spPr>
          <a:xfrm>
            <a:off x="1277400" y="152400"/>
            <a:ext cx="6589200" cy="1280890"/>
          </a:xfrm>
        </p:spPr>
        <p:txBody>
          <a:bodyPr/>
          <a:p>
            <a:r>
              <a:rPr dirty="0" lang="en-US"/>
              <a:t>Summary of </a:t>
            </a:r>
          </a:p>
        </p:txBody>
      </p:sp>
      <p:pic>
        <p:nvPicPr>
          <p:cNvPr id="2097153" name="Picture 3"/>
          <p:cNvPicPr>
            <a:picLocks noChangeAspect="1"/>
          </p:cNvPicPr>
          <p:nvPr/>
        </p:nvPicPr>
        <p:blipFill>
          <a:blip xmlns:r="http://schemas.openxmlformats.org/officeDocument/2006/relationships" r:embed="rId1"/>
          <a:stretch>
            <a:fillRect/>
          </a:stretch>
        </p:blipFill>
        <p:spPr>
          <a:xfrm>
            <a:off x="0" y="685800"/>
            <a:ext cx="9144000" cy="5257800"/>
          </a:xfrm>
          <a:prstGeom prst="rec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02" name=""/>
        <p:cNvGrpSpPr/>
        <p:nvPr/>
      </p:nvGrpSpPr>
      <p:grpSpPr>
        <a:xfrm>
          <a:off x="0" y="0"/>
          <a:ext cx="0" cy="0"/>
          <a:chOff x="0" y="0"/>
          <a:chExt cx="0" cy="0"/>
        </a:xfrm>
      </p:grpSpPr>
      <p:pic>
        <p:nvPicPr>
          <p:cNvPr id="2097157" name="Content Placeholder 4"/>
          <p:cNvPicPr>
            <a:picLocks noChangeAspect="1" noGrp="1"/>
          </p:cNvPicPr>
          <p:nvPr>
            <p:ph idx="1"/>
          </p:nvPr>
        </p:nvPicPr>
        <p:blipFill>
          <a:blip xmlns:r="http://schemas.openxmlformats.org/officeDocument/2006/relationships" r:embed="rId1"/>
          <a:stretch>
            <a:fillRect/>
          </a:stretch>
        </p:blipFill>
        <p:spPr>
          <a:xfrm>
            <a:off x="348562" y="685800"/>
            <a:ext cx="8566837" cy="4343400"/>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90" name=""/>
        <p:cNvGrpSpPr/>
        <p:nvPr/>
      </p:nvGrpSpPr>
      <p:grpSpPr>
        <a:xfrm>
          <a:off x="0" y="0"/>
          <a:ext cx="0" cy="0"/>
          <a:chOff x="0" y="0"/>
          <a:chExt cx="0" cy="0"/>
        </a:xfrm>
      </p:grpSpPr>
      <p:sp>
        <p:nvSpPr>
          <p:cNvPr id="1048788" name="Rectangle 1026"/>
          <p:cNvSpPr>
            <a:spLocks noGrp="1" noChangeArrowheads="1"/>
          </p:cNvSpPr>
          <p:nvPr>
            <p:ph type="title"/>
          </p:nvPr>
        </p:nvSpPr>
        <p:spPr>
          <a:xfrm>
            <a:off x="1600200" y="310322"/>
            <a:ext cx="6589199" cy="671290"/>
          </a:xfrm>
        </p:spPr>
        <p:txBody>
          <a:bodyPr/>
          <a:p>
            <a:r>
              <a:rPr dirty="0" lang="en-US">
                <a:latin typeface="Times New Roman" panose="02020603050405020304" pitchFamily="18" charset="0"/>
                <a:cs typeface="Times New Roman" panose="02020603050405020304" pitchFamily="18" charset="0"/>
              </a:rPr>
              <a:t>Swapping</a:t>
            </a:r>
          </a:p>
        </p:txBody>
      </p:sp>
      <p:sp>
        <p:nvSpPr>
          <p:cNvPr id="1048789" name="Rectangle 1027"/>
          <p:cNvSpPr>
            <a:spLocks noGrp="1" noChangeArrowheads="1"/>
          </p:cNvSpPr>
          <p:nvPr>
            <p:ph idx="1"/>
          </p:nvPr>
        </p:nvSpPr>
        <p:spPr>
          <a:xfrm>
            <a:off x="1371600" y="1143000"/>
            <a:ext cx="7543799" cy="5334000"/>
          </a:xfrm>
        </p:spPr>
        <p:txBody>
          <a:bodyPr>
            <a:normAutofit/>
          </a:bodyPr>
          <a:p>
            <a:r>
              <a:rPr dirty="0" sz="2400" lang="en-US">
                <a:latin typeface="Times New Roman" panose="02020603050405020304" pitchFamily="18" charset="0"/>
                <a:cs typeface="Times New Roman" panose="02020603050405020304" pitchFamily="18" charset="0"/>
              </a:rPr>
              <a:t>A process can be </a:t>
            </a:r>
            <a:r>
              <a:rPr dirty="0" sz="2400" i="1" lang="en-US">
                <a:latin typeface="Times New Roman" panose="02020603050405020304" pitchFamily="18" charset="0"/>
                <a:cs typeface="Times New Roman" panose="02020603050405020304" pitchFamily="18" charset="0"/>
              </a:rPr>
              <a:t>swapped</a:t>
            </a:r>
            <a:r>
              <a:rPr dirty="0" sz="2400" lang="en-US">
                <a:latin typeface="Times New Roman" panose="02020603050405020304" pitchFamily="18" charset="0"/>
                <a:cs typeface="Times New Roman" panose="02020603050405020304" pitchFamily="18" charset="0"/>
              </a:rPr>
              <a:t> temporarily out of memory to a </a:t>
            </a:r>
            <a:r>
              <a:rPr dirty="0" sz="2400" i="1" lang="en-US">
                <a:latin typeface="Times New Roman" panose="02020603050405020304" pitchFamily="18" charset="0"/>
                <a:cs typeface="Times New Roman" panose="02020603050405020304" pitchFamily="18" charset="0"/>
              </a:rPr>
              <a:t>backing store (secondary storge device)</a:t>
            </a:r>
            <a:r>
              <a:rPr dirty="0" sz="2400" lang="en-US">
                <a:latin typeface="Times New Roman" panose="02020603050405020304" pitchFamily="18" charset="0"/>
                <a:cs typeface="Times New Roman" panose="02020603050405020304" pitchFamily="18" charset="0"/>
              </a:rPr>
              <a:t>, and then brought back into memory for continued execution.</a:t>
            </a:r>
          </a:p>
          <a:p>
            <a:r>
              <a:rPr dirty="0" sz="2400" i="1" lang="en-US">
                <a:latin typeface="Times New Roman" panose="02020603050405020304" pitchFamily="18" charset="0"/>
                <a:cs typeface="Times New Roman" panose="02020603050405020304" pitchFamily="18" charset="0"/>
              </a:rPr>
              <a:t>Roll out, roll in</a:t>
            </a:r>
            <a:r>
              <a:rPr dirty="0" sz="2400" lang="en-US">
                <a:latin typeface="Times New Roman" panose="02020603050405020304" pitchFamily="18" charset="0"/>
                <a:cs typeface="Times New Roman" panose="02020603050405020304" pitchFamily="18" charset="0"/>
              </a:rPr>
              <a:t> – swapping variant used for priority-based scheduling algorithms; lower-priority process is swapped out so higher-priority process can be loaded and executed.</a:t>
            </a:r>
          </a:p>
          <a:p>
            <a:pPr algn="just"/>
            <a:r>
              <a:rPr b="0" dirty="0" sz="2400" i="0" lang="en-US">
                <a:solidFill>
                  <a:srgbClr val="000000"/>
                </a:solidFill>
                <a:effectLst/>
                <a:latin typeface="Times New Roman" panose="02020603050405020304" pitchFamily="18" charset="0"/>
                <a:cs typeface="Times New Roman" panose="02020603050405020304" pitchFamily="18" charset="0"/>
              </a:rPr>
              <a:t>The total time taken by swapping process includes the time it takes to move the entire process to a secondary disk and then to copy the process back to memory, as well as the time the process takes to regain main memory.</a:t>
            </a:r>
            <a:endParaRPr dirty="0" sz="2400"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93" name=""/>
        <p:cNvGrpSpPr/>
        <p:nvPr/>
      </p:nvGrpSpPr>
      <p:grpSpPr>
        <a:xfrm>
          <a:off x="0" y="0"/>
          <a:ext cx="0" cy="0"/>
          <a:chOff x="0" y="0"/>
          <a:chExt cx="0" cy="0"/>
        </a:xfrm>
      </p:grpSpPr>
      <p:sp>
        <p:nvSpPr>
          <p:cNvPr id="1048793" name="Rectangle 1026"/>
          <p:cNvSpPr>
            <a:spLocks noGrp="1" noChangeArrowheads="1"/>
          </p:cNvSpPr>
          <p:nvPr>
            <p:ph type="title"/>
          </p:nvPr>
        </p:nvSpPr>
        <p:spPr>
          <a:xfrm>
            <a:off x="1752600" y="193806"/>
            <a:ext cx="6589199" cy="518890"/>
          </a:xfrm>
        </p:spPr>
        <p:txBody>
          <a:bodyPr>
            <a:normAutofit fontScale="90000"/>
          </a:bodyPr>
          <a:p>
            <a:r>
              <a:rPr dirty="0" lang="en-US">
                <a:latin typeface="Times New Roman" panose="02020603050405020304" pitchFamily="18" charset="0"/>
                <a:cs typeface="Times New Roman" panose="02020603050405020304" pitchFamily="18" charset="0"/>
              </a:rPr>
              <a:t>Schematic View of Swapping</a:t>
            </a:r>
          </a:p>
        </p:txBody>
      </p:sp>
      <p:pic>
        <p:nvPicPr>
          <p:cNvPr id="2097174" name="Picture 1029"/>
          <p:cNvPicPr>
            <a:picLocks noChangeAspect="1" noChangeArrowheads="1"/>
          </p:cNvPicPr>
          <p:nvPr/>
        </p:nvPicPr>
        <p:blipFill>
          <a:blip xmlns:r="http://schemas.openxmlformats.org/officeDocument/2006/relationships" r:embed="rId1"/>
          <a:srcRect l="650" t="3653" r="650" b="3856"/>
          <a:stretch>
            <a:fillRect/>
          </a:stretch>
        </p:blipFill>
        <p:spPr bwMode="auto">
          <a:xfrm>
            <a:off x="1552575" y="1538288"/>
            <a:ext cx="6191250" cy="4641850"/>
          </a:xfrm>
          <a:prstGeom prst="rect"/>
          <a:noFill/>
          <a:ln>
            <a:noFill/>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94" name=""/>
        <p:cNvGrpSpPr/>
        <p:nvPr/>
      </p:nvGrpSpPr>
      <p:grpSpPr>
        <a:xfrm>
          <a:off x="0" y="0"/>
          <a:ext cx="0" cy="0"/>
          <a:chOff x="0" y="0"/>
          <a:chExt cx="0" cy="0"/>
        </a:xfrm>
      </p:grpSpPr>
      <p:sp>
        <p:nvSpPr>
          <p:cNvPr id="1048794" name="Title 1"/>
          <p:cNvSpPr>
            <a:spLocks noGrp="1"/>
          </p:cNvSpPr>
          <p:nvPr>
            <p:ph type="title"/>
          </p:nvPr>
        </p:nvSpPr>
        <p:spPr>
          <a:xfrm>
            <a:off x="1143000" y="144231"/>
            <a:ext cx="7391399" cy="823690"/>
          </a:xfrm>
        </p:spPr>
        <p:txBody>
          <a:bodyPr/>
          <a:p>
            <a:r>
              <a:rPr dirty="0" sz="3200" lang="en-US">
                <a:latin typeface="Times New Roman" panose="02020603050405020304" pitchFamily="18" charset="0"/>
                <a:cs typeface="Times New Roman" panose="02020603050405020304" pitchFamily="18" charset="0"/>
              </a:rPr>
              <a:t>Schematic View of Swapping     </a:t>
            </a:r>
            <a:r>
              <a:rPr dirty="0" lang="en-US" err="1">
                <a:latin typeface="Times New Roman" panose="02020603050405020304" pitchFamily="18" charset="0"/>
                <a:cs typeface="Times New Roman" panose="02020603050405020304" pitchFamily="18" charset="0"/>
              </a:rPr>
              <a:t>cont</a:t>
            </a:r>
            <a:r>
              <a:rPr dirty="0" lang="en-US">
                <a:latin typeface="Times New Roman" panose="02020603050405020304" pitchFamily="18" charset="0"/>
                <a:cs typeface="Times New Roman" panose="02020603050405020304" pitchFamily="18" charset="0"/>
              </a:rPr>
              <a:t>….</a:t>
            </a:r>
            <a:endParaRPr dirty="0" lang="en-US"/>
          </a:p>
        </p:txBody>
      </p:sp>
      <p:pic>
        <p:nvPicPr>
          <p:cNvPr id="2097175" name="Content Placeholder 4"/>
          <p:cNvPicPr>
            <a:picLocks noChangeAspect="1" noGrp="1"/>
          </p:cNvPicPr>
          <p:nvPr>
            <p:ph idx="1"/>
          </p:nvPr>
        </p:nvPicPr>
        <p:blipFill>
          <a:blip xmlns:r="http://schemas.openxmlformats.org/officeDocument/2006/relationships" r:embed="rId1"/>
          <a:stretch>
            <a:fillRect/>
          </a:stretch>
        </p:blipFill>
        <p:spPr>
          <a:xfrm>
            <a:off x="1793455" y="1196974"/>
            <a:ext cx="6098569" cy="4899025"/>
          </a:xfr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95" name=""/>
        <p:cNvGrpSpPr/>
        <p:nvPr/>
      </p:nvGrpSpPr>
      <p:grpSpPr>
        <a:xfrm>
          <a:off x="0" y="0"/>
          <a:ext cx="0" cy="0"/>
          <a:chOff x="0" y="0"/>
          <a:chExt cx="0" cy="0"/>
        </a:xfrm>
      </p:grpSpPr>
      <p:sp>
        <p:nvSpPr>
          <p:cNvPr id="1048795" name="Rectangle 2"/>
          <p:cNvSpPr>
            <a:spLocks noGrp="1" noChangeArrowheads="1"/>
          </p:cNvSpPr>
          <p:nvPr>
            <p:ph type="title"/>
          </p:nvPr>
        </p:nvSpPr>
        <p:spPr/>
        <p:txBody>
          <a:bodyPr/>
          <a:p>
            <a:r>
              <a:rPr dirty="0" lang="en-US"/>
              <a:t>Virtual memory </a:t>
            </a:r>
          </a:p>
        </p:txBody>
      </p:sp>
      <p:sp>
        <p:nvSpPr>
          <p:cNvPr id="1048796" name="Rectangle 3"/>
          <p:cNvSpPr>
            <a:spLocks noGrp="1" noChangeArrowheads="1"/>
          </p:cNvSpPr>
          <p:nvPr>
            <p:ph idx="1"/>
          </p:nvPr>
        </p:nvSpPr>
        <p:spPr>
          <a:xfrm>
            <a:off x="1942415" y="1676400"/>
            <a:ext cx="6591985" cy="4234822"/>
          </a:xfrm>
        </p:spPr>
        <p:txBody>
          <a:bodyPr>
            <a:normAutofit/>
          </a:bodyPr>
          <a:p>
            <a:r>
              <a:rPr dirty="0" lang="en-US">
                <a:latin typeface="Times New Roman" panose="02020603050405020304" pitchFamily="18" charset="0"/>
                <a:cs typeface="Times New Roman" panose="02020603050405020304" pitchFamily="18" charset="0"/>
              </a:rPr>
              <a:t>Virtual memory – separation of user logical memory from physical memory.</a:t>
            </a:r>
          </a:p>
          <a:p>
            <a:pPr lvl="1"/>
            <a:r>
              <a:rPr dirty="0" lang="en-US">
                <a:latin typeface="Times New Roman" panose="02020603050405020304" pitchFamily="18" charset="0"/>
                <a:cs typeface="Times New Roman" panose="02020603050405020304" pitchFamily="18" charset="0"/>
              </a:rPr>
              <a:t>Only part of the program needs to be in memory for execution.</a:t>
            </a:r>
          </a:p>
          <a:p>
            <a:pPr lvl="1"/>
            <a:r>
              <a:rPr dirty="0" lang="en-US">
                <a:latin typeface="Times New Roman" panose="02020603050405020304" pitchFamily="18" charset="0"/>
                <a:cs typeface="Times New Roman" panose="02020603050405020304" pitchFamily="18" charset="0"/>
              </a:rPr>
              <a:t>Logical address space can therefore be much larger than physical address space.</a:t>
            </a:r>
          </a:p>
          <a:p>
            <a:pPr lvl="1"/>
            <a:r>
              <a:rPr dirty="0" lang="en-US">
                <a:latin typeface="Times New Roman" panose="02020603050405020304" pitchFamily="18" charset="0"/>
                <a:cs typeface="Times New Roman" panose="02020603050405020304" pitchFamily="18" charset="0"/>
              </a:rPr>
              <a:t>Need to allow pages to be swapped in and out.</a:t>
            </a:r>
          </a:p>
          <a:p>
            <a:r>
              <a:rPr dirty="0" lang="en-US">
                <a:latin typeface="Times New Roman" panose="02020603050405020304" pitchFamily="18" charset="0"/>
                <a:cs typeface="Times New Roman" panose="02020603050405020304" pitchFamily="18" charset="0"/>
              </a:rPr>
              <a:t>Virtual memory can be implemented via:</a:t>
            </a:r>
          </a:p>
          <a:p>
            <a:pPr lvl="1"/>
            <a:r>
              <a:rPr dirty="0" lang="en-US">
                <a:latin typeface="Times New Roman" panose="02020603050405020304" pitchFamily="18" charset="0"/>
                <a:cs typeface="Times New Roman" panose="02020603050405020304" pitchFamily="18" charset="0"/>
              </a:rPr>
              <a:t>Demand paging </a:t>
            </a:r>
          </a:p>
          <a:p>
            <a:pPr lvl="1"/>
            <a:r>
              <a:rPr dirty="0" lang="en-US">
                <a:latin typeface="Times New Roman" panose="02020603050405020304" pitchFamily="18" charset="0"/>
                <a:cs typeface="Times New Roman" panose="02020603050405020304" pitchFamily="18" charset="0"/>
              </a:rPr>
              <a:t>Demand segmentation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96" name=""/>
        <p:cNvGrpSpPr/>
        <p:nvPr/>
      </p:nvGrpSpPr>
      <p:grpSpPr>
        <a:xfrm>
          <a:off x="0" y="0"/>
          <a:ext cx="0" cy="0"/>
          <a:chOff x="0" y="0"/>
          <a:chExt cx="0" cy="0"/>
        </a:xfrm>
      </p:grpSpPr>
      <p:sp>
        <p:nvSpPr>
          <p:cNvPr id="1048797" name="Rectangle 2"/>
          <p:cNvSpPr>
            <a:spLocks noGrp="1" noChangeArrowheads="1"/>
          </p:cNvSpPr>
          <p:nvPr>
            <p:ph type="title"/>
          </p:nvPr>
        </p:nvSpPr>
        <p:spPr/>
        <p:txBody>
          <a:bodyPr/>
          <a:p>
            <a:r>
              <a:rPr dirty="0" lang="en-US">
                <a:latin typeface="Times New Roman" panose="02020603050405020304" pitchFamily="18" charset="0"/>
                <a:cs typeface="Times New Roman" panose="02020603050405020304" pitchFamily="18" charset="0"/>
              </a:rPr>
              <a:t>Demand Paging</a:t>
            </a:r>
          </a:p>
        </p:txBody>
      </p:sp>
      <p:sp>
        <p:nvSpPr>
          <p:cNvPr id="1048798" name="Rectangle 3"/>
          <p:cNvSpPr>
            <a:spLocks noGrp="1" noChangeArrowheads="1"/>
          </p:cNvSpPr>
          <p:nvPr>
            <p:ph idx="1"/>
          </p:nvPr>
        </p:nvSpPr>
        <p:spPr/>
        <p:txBody>
          <a:bodyPr/>
          <a:p>
            <a:r>
              <a:rPr dirty="0" lang="en-US">
                <a:latin typeface="Times New Roman" panose="02020603050405020304" pitchFamily="18" charset="0"/>
                <a:cs typeface="Times New Roman" panose="02020603050405020304" pitchFamily="18" charset="0"/>
              </a:rPr>
              <a:t>Bring a page into memory only when it is needed.</a:t>
            </a:r>
          </a:p>
          <a:p>
            <a:pPr lvl="1"/>
            <a:r>
              <a:rPr dirty="0" lang="en-US">
                <a:latin typeface="Times New Roman" panose="02020603050405020304" pitchFamily="18" charset="0"/>
                <a:cs typeface="Times New Roman" panose="02020603050405020304" pitchFamily="18" charset="0"/>
              </a:rPr>
              <a:t>Less I/O needed</a:t>
            </a:r>
          </a:p>
          <a:p>
            <a:pPr lvl="1"/>
            <a:r>
              <a:rPr dirty="0" lang="en-US">
                <a:latin typeface="Times New Roman" panose="02020603050405020304" pitchFamily="18" charset="0"/>
                <a:cs typeface="Times New Roman" panose="02020603050405020304" pitchFamily="18" charset="0"/>
              </a:rPr>
              <a:t>Less memory needed </a:t>
            </a:r>
          </a:p>
          <a:p>
            <a:pPr lvl="1"/>
            <a:r>
              <a:rPr dirty="0" lang="en-US">
                <a:latin typeface="Times New Roman" panose="02020603050405020304" pitchFamily="18" charset="0"/>
                <a:cs typeface="Times New Roman" panose="02020603050405020304" pitchFamily="18" charset="0"/>
              </a:rPr>
              <a:t>Faster response</a:t>
            </a:r>
          </a:p>
          <a:p>
            <a:pPr lvl="1"/>
            <a:r>
              <a:rPr dirty="0" lang="en-US">
                <a:latin typeface="Times New Roman" panose="02020603050405020304" pitchFamily="18" charset="0"/>
                <a:cs typeface="Times New Roman" panose="02020603050405020304" pitchFamily="18" charset="0"/>
              </a:rPr>
              <a:t>More users</a:t>
            </a:r>
          </a:p>
          <a:p>
            <a:r>
              <a:rPr dirty="0" lang="en-US">
                <a:latin typeface="Times New Roman" panose="02020603050405020304" pitchFamily="18" charset="0"/>
                <a:cs typeface="Times New Roman" panose="02020603050405020304" pitchFamily="18" charset="0"/>
              </a:rPr>
              <a:t>Page is needed </a:t>
            </a:r>
            <a:r>
              <a:rPr dirty="0" lang="en-US">
                <a:latin typeface="Times New Roman" panose="02020603050405020304" pitchFamily="18" charset="0"/>
                <a:cs typeface="Times New Roman" panose="02020603050405020304" pitchFamily="18" charset="0"/>
                <a:sym typeface="Symbol" panose="05050102010706020507" pitchFamily="18" charset="2"/>
              </a:rPr>
              <a:t> reference to it</a:t>
            </a:r>
          </a:p>
          <a:p>
            <a:pPr lvl="1"/>
            <a:r>
              <a:rPr dirty="0" lang="en-US">
                <a:latin typeface="Times New Roman" panose="02020603050405020304" pitchFamily="18" charset="0"/>
                <a:cs typeface="Times New Roman" panose="02020603050405020304" pitchFamily="18" charset="0"/>
              </a:rPr>
              <a:t>invalid reference </a:t>
            </a:r>
            <a:r>
              <a:rPr dirty="0" lang="en-US">
                <a:latin typeface="Times New Roman" panose="02020603050405020304" pitchFamily="18" charset="0"/>
                <a:cs typeface="Times New Roman" panose="02020603050405020304" pitchFamily="18" charset="0"/>
                <a:sym typeface="Symbol" panose="05050102010706020507" pitchFamily="18" charset="2"/>
              </a:rPr>
              <a:t> abort</a:t>
            </a:r>
          </a:p>
          <a:p>
            <a:pPr lvl="1"/>
            <a:r>
              <a:rPr dirty="0" lang="en-US">
                <a:latin typeface="Times New Roman" panose="02020603050405020304" pitchFamily="18" charset="0"/>
                <a:cs typeface="Times New Roman" panose="02020603050405020304" pitchFamily="18" charset="0"/>
                <a:sym typeface="Symbol" panose="05050102010706020507" pitchFamily="18" charset="2"/>
              </a:rPr>
              <a:t>not-in-memory  bring to memory</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97" name=""/>
        <p:cNvGrpSpPr/>
        <p:nvPr/>
      </p:nvGrpSpPr>
      <p:grpSpPr>
        <a:xfrm>
          <a:off x="0" y="0"/>
          <a:ext cx="0" cy="0"/>
          <a:chOff x="0" y="0"/>
          <a:chExt cx="0" cy="0"/>
        </a:xfrm>
      </p:grpSpPr>
      <p:sp>
        <p:nvSpPr>
          <p:cNvPr id="1048799" name="Rectangle 2"/>
          <p:cNvSpPr>
            <a:spLocks noGrp="1" noChangeArrowheads="1"/>
          </p:cNvSpPr>
          <p:nvPr>
            <p:ph type="title"/>
          </p:nvPr>
        </p:nvSpPr>
        <p:spPr/>
        <p:txBody>
          <a:bodyPr/>
          <a:p>
            <a:r>
              <a:rPr dirty="0" lang="en-US">
                <a:latin typeface="Times New Roman" panose="02020603050405020304" pitchFamily="18" charset="0"/>
                <a:cs typeface="Times New Roman" panose="02020603050405020304" pitchFamily="18" charset="0"/>
              </a:rPr>
              <a:t>Valid-Invalid Bit</a:t>
            </a:r>
          </a:p>
        </p:txBody>
      </p:sp>
      <p:sp>
        <p:nvSpPr>
          <p:cNvPr id="1048800" name="Rectangle 3"/>
          <p:cNvSpPr>
            <a:spLocks noGrp="1" noChangeArrowheads="1"/>
          </p:cNvSpPr>
          <p:nvPr>
            <p:ph idx="1"/>
          </p:nvPr>
        </p:nvSpPr>
        <p:spPr>
          <a:xfrm>
            <a:off x="1368425" y="1386931"/>
            <a:ext cx="7029450" cy="4114800"/>
          </a:xfrm>
        </p:spPr>
        <p:txBody>
          <a:bodyPr>
            <a:normAutofit fontScale="77778" lnSpcReduction="10000"/>
          </a:bodyPr>
          <a:p>
            <a:r>
              <a:rPr dirty="0" lang="en-US">
                <a:latin typeface="Times New Roman" panose="02020603050405020304" pitchFamily="18" charset="0"/>
                <a:cs typeface="Times New Roman" panose="02020603050405020304" pitchFamily="18" charset="0"/>
              </a:rPr>
              <a:t>With each page table entry a valid–invalid bit is associated</a:t>
            </a:r>
            <a:br>
              <a:rPr dirty="0" lang="en-US">
                <a:latin typeface="Times New Roman" panose="02020603050405020304" pitchFamily="18" charset="0"/>
                <a:cs typeface="Times New Roman" panose="02020603050405020304" pitchFamily="18" charset="0"/>
              </a:rPr>
            </a:br>
            <a:r>
              <a:rPr dirty="0" lang="en-US">
                <a:latin typeface="Times New Roman" panose="02020603050405020304" pitchFamily="18" charset="0"/>
                <a:cs typeface="Times New Roman" panose="02020603050405020304" pitchFamily="18" charset="0"/>
              </a:rPr>
              <a:t>(1 </a:t>
            </a:r>
            <a:r>
              <a:rPr dirty="0" lang="en-US">
                <a:latin typeface="Times New Roman" panose="02020603050405020304" pitchFamily="18" charset="0"/>
                <a:cs typeface="Times New Roman" panose="02020603050405020304" pitchFamily="18" charset="0"/>
                <a:sym typeface="Symbol" panose="05050102010706020507" pitchFamily="18" charset="2"/>
              </a:rPr>
              <a:t> in-memory, 0</a:t>
            </a:r>
            <a:r>
              <a:rPr dirty="0" lang="en-US">
                <a:latin typeface="Times New Roman" panose="02020603050405020304" pitchFamily="18" charset="0"/>
                <a:cs typeface="Times New Roman" panose="02020603050405020304" pitchFamily="18" charset="0"/>
              </a:rPr>
              <a:t> </a:t>
            </a:r>
            <a:r>
              <a:rPr dirty="0" lang="en-US">
                <a:latin typeface="Times New Roman" panose="02020603050405020304" pitchFamily="18" charset="0"/>
                <a:cs typeface="Times New Roman" panose="02020603050405020304" pitchFamily="18" charset="0"/>
                <a:sym typeface="Symbol" panose="05050102010706020507" pitchFamily="18" charset="2"/>
              </a:rPr>
              <a:t> not-in-memory)</a:t>
            </a:r>
          </a:p>
          <a:p>
            <a:r>
              <a:rPr dirty="0" lang="en-US">
                <a:latin typeface="Times New Roman" panose="02020603050405020304" pitchFamily="18" charset="0"/>
                <a:cs typeface="Times New Roman" panose="02020603050405020304" pitchFamily="18" charset="0"/>
                <a:sym typeface="Symbol" panose="05050102010706020507" pitchFamily="18" charset="2"/>
              </a:rPr>
              <a:t>Initially valid–invalid but is set to 0 on all entries.</a:t>
            </a:r>
          </a:p>
          <a:p>
            <a:r>
              <a:rPr dirty="0" lang="en-US">
                <a:latin typeface="Times New Roman" panose="02020603050405020304" pitchFamily="18" charset="0"/>
                <a:cs typeface="Times New Roman" panose="02020603050405020304" pitchFamily="18" charset="0"/>
                <a:sym typeface="Symbol" panose="05050102010706020507" pitchFamily="18" charset="2"/>
              </a:rPr>
              <a:t>Example of a page table snapshot.</a:t>
            </a:r>
            <a:br>
              <a:rPr dirty="0" lang="en-US">
                <a:latin typeface="Times New Roman" panose="02020603050405020304" pitchFamily="18" charset="0"/>
                <a:cs typeface="Times New Roman" panose="02020603050405020304" pitchFamily="18" charset="0"/>
                <a:sym typeface="Symbol" panose="05050102010706020507" pitchFamily="18" charset="2"/>
              </a:rPr>
            </a:br>
            <a:br>
              <a:rPr dirty="0" lang="en-US">
                <a:latin typeface="Times New Roman" panose="02020603050405020304" pitchFamily="18" charset="0"/>
                <a:cs typeface="Times New Roman" panose="02020603050405020304" pitchFamily="18" charset="0"/>
                <a:sym typeface="Symbol" panose="05050102010706020507" pitchFamily="18" charset="2"/>
              </a:rPr>
            </a:br>
            <a:br>
              <a:rPr dirty="0" lang="en-US">
                <a:latin typeface="Times New Roman" panose="02020603050405020304" pitchFamily="18" charset="0"/>
                <a:cs typeface="Times New Roman" panose="02020603050405020304" pitchFamily="18" charset="0"/>
                <a:sym typeface="Symbol" panose="05050102010706020507" pitchFamily="18" charset="2"/>
              </a:rPr>
            </a:br>
            <a:br>
              <a:rPr dirty="0" lang="en-US">
                <a:latin typeface="Times New Roman" panose="02020603050405020304" pitchFamily="18" charset="0"/>
                <a:cs typeface="Times New Roman" panose="02020603050405020304" pitchFamily="18" charset="0"/>
                <a:sym typeface="Symbol" panose="05050102010706020507" pitchFamily="18" charset="2"/>
              </a:rPr>
            </a:br>
            <a:br>
              <a:rPr dirty="0" lang="en-US">
                <a:latin typeface="Times New Roman" panose="02020603050405020304" pitchFamily="18" charset="0"/>
                <a:cs typeface="Times New Roman" panose="02020603050405020304" pitchFamily="18" charset="0"/>
                <a:sym typeface="Symbol" panose="05050102010706020507" pitchFamily="18" charset="2"/>
              </a:rPr>
            </a:br>
            <a:br>
              <a:rPr dirty="0" lang="en-US">
                <a:latin typeface="Times New Roman" panose="02020603050405020304" pitchFamily="18" charset="0"/>
                <a:cs typeface="Times New Roman" panose="02020603050405020304" pitchFamily="18" charset="0"/>
                <a:sym typeface="Symbol" panose="05050102010706020507" pitchFamily="18" charset="2"/>
              </a:rPr>
            </a:br>
            <a:br>
              <a:rPr dirty="0" lang="en-US">
                <a:latin typeface="Times New Roman" panose="02020603050405020304" pitchFamily="18" charset="0"/>
                <a:cs typeface="Times New Roman" panose="02020603050405020304" pitchFamily="18" charset="0"/>
                <a:sym typeface="Symbol" panose="05050102010706020507" pitchFamily="18" charset="2"/>
              </a:rPr>
            </a:br>
            <a:br>
              <a:rPr dirty="0" lang="en-US">
                <a:latin typeface="Times New Roman" panose="02020603050405020304" pitchFamily="18" charset="0"/>
                <a:cs typeface="Times New Roman" panose="02020603050405020304" pitchFamily="18" charset="0"/>
                <a:sym typeface="Symbol" panose="05050102010706020507" pitchFamily="18" charset="2"/>
              </a:rPr>
            </a:br>
            <a:br>
              <a:rPr dirty="0" lang="en-US">
                <a:latin typeface="Times New Roman" panose="02020603050405020304" pitchFamily="18" charset="0"/>
                <a:cs typeface="Times New Roman" panose="02020603050405020304" pitchFamily="18" charset="0"/>
                <a:sym typeface="Symbol" panose="05050102010706020507" pitchFamily="18" charset="2"/>
              </a:rPr>
            </a:br>
            <a:br>
              <a:rPr dirty="0" lang="en-US">
                <a:latin typeface="Times New Roman" panose="02020603050405020304" pitchFamily="18" charset="0"/>
                <a:cs typeface="Times New Roman" panose="02020603050405020304" pitchFamily="18" charset="0"/>
                <a:sym typeface="Symbol" panose="05050102010706020507" pitchFamily="18" charset="2"/>
              </a:rPr>
            </a:br>
            <a:br>
              <a:rPr dirty="0" lang="en-US">
                <a:latin typeface="Times New Roman" panose="02020603050405020304" pitchFamily="18" charset="0"/>
                <a:cs typeface="Times New Roman" panose="02020603050405020304" pitchFamily="18" charset="0"/>
                <a:sym typeface="Symbol" panose="05050102010706020507" pitchFamily="18" charset="2"/>
              </a:rPr>
            </a:br>
            <a:br>
              <a:rPr dirty="0" lang="en-US">
                <a:latin typeface="Times New Roman" panose="02020603050405020304" pitchFamily="18" charset="0"/>
                <a:cs typeface="Times New Roman" panose="02020603050405020304" pitchFamily="18" charset="0"/>
                <a:sym typeface="Symbol" panose="05050102010706020507" pitchFamily="18" charset="2"/>
              </a:rPr>
            </a:br>
            <a:endParaRPr dirty="0" lang="en-US">
              <a:latin typeface="Times New Roman" panose="02020603050405020304" pitchFamily="18" charset="0"/>
              <a:cs typeface="Times New Roman" panose="02020603050405020304" pitchFamily="18" charset="0"/>
              <a:sym typeface="Symbol" panose="05050102010706020507" pitchFamily="18" charset="2"/>
            </a:endParaRPr>
          </a:p>
          <a:p>
            <a:r>
              <a:rPr dirty="0" lang="en-US">
                <a:latin typeface="Times New Roman" panose="02020603050405020304" pitchFamily="18" charset="0"/>
                <a:cs typeface="Times New Roman" panose="02020603050405020304" pitchFamily="18" charset="0"/>
                <a:sym typeface="Symbol" panose="05050102010706020507" pitchFamily="18" charset="2"/>
              </a:rPr>
              <a:t>During address translation, if valid–invalid bit in page table entry is 0  page fault.</a:t>
            </a:r>
          </a:p>
        </p:txBody>
      </p:sp>
      <p:sp>
        <p:nvSpPr>
          <p:cNvPr id="1048801" name="Rectangle 4"/>
          <p:cNvSpPr>
            <a:spLocks noChangeArrowheads="1"/>
          </p:cNvSpPr>
          <p:nvPr/>
        </p:nvSpPr>
        <p:spPr bwMode="auto">
          <a:xfrm>
            <a:off x="3048000" y="3048000"/>
            <a:ext cx="1905000" cy="2667000"/>
          </a:xfrm>
          <a:prstGeom prst="rect"/>
          <a:solidFill>
            <a:schemeClr val="bg1"/>
          </a:solidFill>
          <a:ln w="9525">
            <a:solidFill>
              <a:schemeClr val="tx1"/>
            </a:solidFill>
            <a:miter lim="800000"/>
            <a:headEnd/>
            <a:tailEnd/>
          </a:ln>
          <a:effectLst/>
        </p:spPr>
        <p:txBody>
          <a:bodyPr anchor="ctr" wrap="none"/>
          <a:p>
            <a:endParaRPr lang="en-US"/>
          </a:p>
        </p:txBody>
      </p:sp>
      <p:sp>
        <p:nvSpPr>
          <p:cNvPr id="1048802" name="Line 5"/>
          <p:cNvSpPr>
            <a:spLocks noChangeShapeType="1"/>
          </p:cNvSpPr>
          <p:nvPr/>
        </p:nvSpPr>
        <p:spPr bwMode="auto">
          <a:xfrm>
            <a:off x="3048000" y="3352800"/>
            <a:ext cx="1905000" cy="0"/>
          </a:xfrm>
          <a:prstGeom prst="line"/>
          <a:noFill/>
          <a:ln w="9525">
            <a:solidFill>
              <a:schemeClr val="tx1"/>
            </a:solidFill>
            <a:round/>
            <a:headEnd/>
            <a:tailEnd/>
          </a:ln>
          <a:effectLst/>
        </p:spPr>
        <p:txBody>
          <a:bodyPr anchor="ctr" wrap="none"/>
          <a:p>
            <a:endParaRPr lang="en-US"/>
          </a:p>
        </p:txBody>
      </p:sp>
      <p:sp>
        <p:nvSpPr>
          <p:cNvPr id="1048803" name="Line 6"/>
          <p:cNvSpPr>
            <a:spLocks noChangeShapeType="1"/>
          </p:cNvSpPr>
          <p:nvPr/>
        </p:nvSpPr>
        <p:spPr bwMode="auto">
          <a:xfrm>
            <a:off x="3048000" y="3657600"/>
            <a:ext cx="1905000" cy="0"/>
          </a:xfrm>
          <a:prstGeom prst="line"/>
          <a:noFill/>
          <a:ln w="9525">
            <a:solidFill>
              <a:schemeClr val="tx1"/>
            </a:solidFill>
            <a:round/>
            <a:headEnd/>
            <a:tailEnd/>
          </a:ln>
          <a:effectLst/>
        </p:spPr>
        <p:txBody>
          <a:bodyPr anchor="ctr" wrap="none"/>
          <a:p>
            <a:endParaRPr lang="en-US"/>
          </a:p>
        </p:txBody>
      </p:sp>
      <p:sp>
        <p:nvSpPr>
          <p:cNvPr id="1048804" name="Line 7"/>
          <p:cNvSpPr>
            <a:spLocks noChangeShapeType="1"/>
          </p:cNvSpPr>
          <p:nvPr/>
        </p:nvSpPr>
        <p:spPr bwMode="auto">
          <a:xfrm>
            <a:off x="3048000" y="3962400"/>
            <a:ext cx="1905000" cy="0"/>
          </a:xfrm>
          <a:prstGeom prst="line"/>
          <a:noFill/>
          <a:ln w="9525">
            <a:solidFill>
              <a:schemeClr val="tx1"/>
            </a:solidFill>
            <a:round/>
            <a:headEnd/>
            <a:tailEnd/>
          </a:ln>
          <a:effectLst/>
        </p:spPr>
        <p:txBody>
          <a:bodyPr anchor="ctr" wrap="none"/>
          <a:p>
            <a:endParaRPr lang="en-US"/>
          </a:p>
        </p:txBody>
      </p:sp>
      <p:sp>
        <p:nvSpPr>
          <p:cNvPr id="1048805" name="Line 8"/>
          <p:cNvSpPr>
            <a:spLocks noChangeShapeType="1"/>
          </p:cNvSpPr>
          <p:nvPr/>
        </p:nvSpPr>
        <p:spPr bwMode="auto">
          <a:xfrm>
            <a:off x="3048000" y="4267200"/>
            <a:ext cx="1905000" cy="0"/>
          </a:xfrm>
          <a:prstGeom prst="line"/>
          <a:noFill/>
          <a:ln w="9525">
            <a:solidFill>
              <a:schemeClr val="tx1"/>
            </a:solidFill>
            <a:round/>
            <a:headEnd/>
            <a:tailEnd/>
          </a:ln>
          <a:effectLst/>
        </p:spPr>
        <p:txBody>
          <a:bodyPr anchor="ctr" wrap="none"/>
          <a:p>
            <a:endParaRPr lang="en-US"/>
          </a:p>
        </p:txBody>
      </p:sp>
      <p:sp>
        <p:nvSpPr>
          <p:cNvPr id="1048806" name="Line 10"/>
          <p:cNvSpPr>
            <a:spLocks noChangeShapeType="1"/>
          </p:cNvSpPr>
          <p:nvPr/>
        </p:nvSpPr>
        <p:spPr bwMode="auto">
          <a:xfrm>
            <a:off x="3048000" y="4572000"/>
            <a:ext cx="1905000" cy="0"/>
          </a:xfrm>
          <a:prstGeom prst="line"/>
          <a:noFill/>
          <a:ln w="9525">
            <a:solidFill>
              <a:schemeClr val="tx1"/>
            </a:solidFill>
            <a:round/>
            <a:headEnd/>
            <a:tailEnd/>
          </a:ln>
          <a:effectLst/>
        </p:spPr>
        <p:txBody>
          <a:bodyPr anchor="ctr" wrap="none"/>
          <a:p>
            <a:endParaRPr lang="en-US"/>
          </a:p>
        </p:txBody>
      </p:sp>
      <p:sp>
        <p:nvSpPr>
          <p:cNvPr id="1048807" name="Line 11"/>
          <p:cNvSpPr>
            <a:spLocks noChangeShapeType="1"/>
          </p:cNvSpPr>
          <p:nvPr/>
        </p:nvSpPr>
        <p:spPr bwMode="auto">
          <a:xfrm>
            <a:off x="3048000" y="5129213"/>
            <a:ext cx="1905000" cy="0"/>
          </a:xfrm>
          <a:prstGeom prst="line"/>
          <a:noFill/>
          <a:ln w="9525">
            <a:solidFill>
              <a:schemeClr val="tx1"/>
            </a:solidFill>
            <a:round/>
            <a:headEnd/>
            <a:tailEnd/>
          </a:ln>
          <a:effectLst/>
        </p:spPr>
        <p:txBody>
          <a:bodyPr anchor="ctr" wrap="none"/>
          <a:p>
            <a:endParaRPr lang="en-US"/>
          </a:p>
        </p:txBody>
      </p:sp>
      <p:sp>
        <p:nvSpPr>
          <p:cNvPr id="1048808" name="Line 12"/>
          <p:cNvSpPr>
            <a:spLocks noChangeShapeType="1"/>
          </p:cNvSpPr>
          <p:nvPr/>
        </p:nvSpPr>
        <p:spPr bwMode="auto">
          <a:xfrm>
            <a:off x="3048000" y="5410200"/>
            <a:ext cx="1905000" cy="0"/>
          </a:xfrm>
          <a:prstGeom prst="line"/>
          <a:noFill/>
          <a:ln w="9525">
            <a:solidFill>
              <a:schemeClr val="tx1"/>
            </a:solidFill>
            <a:round/>
            <a:headEnd/>
            <a:tailEnd/>
          </a:ln>
          <a:effectLst/>
        </p:spPr>
        <p:txBody>
          <a:bodyPr anchor="ctr" wrap="none"/>
          <a:p>
            <a:endParaRPr lang="en-US"/>
          </a:p>
        </p:txBody>
      </p:sp>
      <p:sp>
        <p:nvSpPr>
          <p:cNvPr id="1048809" name="Line 13"/>
          <p:cNvSpPr>
            <a:spLocks noChangeShapeType="1"/>
          </p:cNvSpPr>
          <p:nvPr/>
        </p:nvSpPr>
        <p:spPr bwMode="auto">
          <a:xfrm>
            <a:off x="4495800" y="2743200"/>
            <a:ext cx="0" cy="2971800"/>
          </a:xfrm>
          <a:prstGeom prst="line"/>
          <a:noFill/>
          <a:ln w="9525">
            <a:solidFill>
              <a:schemeClr val="tx1"/>
            </a:solidFill>
            <a:round/>
            <a:headEnd/>
            <a:tailEnd/>
          </a:ln>
          <a:effectLst/>
        </p:spPr>
        <p:txBody>
          <a:bodyPr anchor="ctr" wrap="none"/>
          <a:p>
            <a:endParaRPr lang="en-US"/>
          </a:p>
        </p:txBody>
      </p:sp>
      <p:sp>
        <p:nvSpPr>
          <p:cNvPr id="1048810" name="Text Box 14"/>
          <p:cNvSpPr txBox="1">
            <a:spLocks noChangeArrowheads="1"/>
          </p:cNvSpPr>
          <p:nvPr/>
        </p:nvSpPr>
        <p:spPr bwMode="auto">
          <a:xfrm>
            <a:off x="4572000" y="2998312"/>
            <a:ext cx="309880" cy="408939"/>
          </a:xfrm>
          <a:prstGeom prst="rect"/>
          <a:noFill/>
          <a:ln>
            <a:noFill/>
          </a:ln>
          <a:effectLst/>
        </p:spPr>
        <p:txBody>
          <a:bodyPr anchor="ctr" wrap="none">
            <a:spAutoFit/>
          </a:bodyPr>
          <a:p>
            <a:pPr>
              <a:spcBef>
                <a:spcPct val="50000"/>
              </a:spcBef>
            </a:pPr>
            <a:r>
              <a:rPr lang="en-US"/>
              <a:t>1</a:t>
            </a:r>
          </a:p>
        </p:txBody>
      </p:sp>
      <p:sp>
        <p:nvSpPr>
          <p:cNvPr id="1048811" name="Text Box 15"/>
          <p:cNvSpPr txBox="1">
            <a:spLocks noChangeArrowheads="1"/>
          </p:cNvSpPr>
          <p:nvPr/>
        </p:nvSpPr>
        <p:spPr bwMode="auto">
          <a:xfrm>
            <a:off x="4572000" y="3298350"/>
            <a:ext cx="309880" cy="408938"/>
          </a:xfrm>
          <a:prstGeom prst="rect"/>
          <a:noFill/>
          <a:ln>
            <a:noFill/>
          </a:ln>
          <a:effectLst/>
        </p:spPr>
        <p:txBody>
          <a:bodyPr anchor="ctr" wrap="none">
            <a:spAutoFit/>
          </a:bodyPr>
          <a:p>
            <a:pPr>
              <a:spcBef>
                <a:spcPct val="50000"/>
              </a:spcBef>
            </a:pPr>
            <a:r>
              <a:rPr lang="en-US"/>
              <a:t>1</a:t>
            </a:r>
          </a:p>
        </p:txBody>
      </p:sp>
      <p:sp>
        <p:nvSpPr>
          <p:cNvPr id="1048812" name="Text Box 16"/>
          <p:cNvSpPr txBox="1">
            <a:spLocks noChangeArrowheads="1"/>
          </p:cNvSpPr>
          <p:nvPr/>
        </p:nvSpPr>
        <p:spPr bwMode="auto">
          <a:xfrm>
            <a:off x="4572000" y="3598387"/>
            <a:ext cx="309880" cy="408939"/>
          </a:xfrm>
          <a:prstGeom prst="rect"/>
          <a:noFill/>
          <a:ln>
            <a:noFill/>
          </a:ln>
          <a:effectLst/>
        </p:spPr>
        <p:txBody>
          <a:bodyPr anchor="ctr" wrap="none">
            <a:spAutoFit/>
          </a:bodyPr>
          <a:p>
            <a:pPr>
              <a:spcBef>
                <a:spcPct val="50000"/>
              </a:spcBef>
            </a:pPr>
            <a:r>
              <a:rPr lang="en-US"/>
              <a:t>1</a:t>
            </a:r>
          </a:p>
        </p:txBody>
      </p:sp>
      <p:sp>
        <p:nvSpPr>
          <p:cNvPr id="1048813" name="Text Box 17"/>
          <p:cNvSpPr txBox="1">
            <a:spLocks noChangeArrowheads="1"/>
          </p:cNvSpPr>
          <p:nvPr/>
        </p:nvSpPr>
        <p:spPr bwMode="auto">
          <a:xfrm>
            <a:off x="4572000" y="3927000"/>
            <a:ext cx="309880" cy="408938"/>
          </a:xfrm>
          <a:prstGeom prst="rect"/>
          <a:noFill/>
          <a:ln>
            <a:noFill/>
          </a:ln>
          <a:effectLst/>
        </p:spPr>
        <p:txBody>
          <a:bodyPr anchor="ctr" wrap="none">
            <a:spAutoFit/>
          </a:bodyPr>
          <a:p>
            <a:pPr>
              <a:spcBef>
                <a:spcPct val="50000"/>
              </a:spcBef>
            </a:pPr>
            <a:r>
              <a:rPr lang="en-US"/>
              <a:t>1</a:t>
            </a:r>
          </a:p>
        </p:txBody>
      </p:sp>
      <p:sp>
        <p:nvSpPr>
          <p:cNvPr id="1048814" name="Text Box 18"/>
          <p:cNvSpPr txBox="1">
            <a:spLocks noChangeArrowheads="1"/>
          </p:cNvSpPr>
          <p:nvPr/>
        </p:nvSpPr>
        <p:spPr bwMode="auto">
          <a:xfrm>
            <a:off x="4572000" y="4246087"/>
            <a:ext cx="309880" cy="408939"/>
          </a:xfrm>
          <a:prstGeom prst="rect"/>
          <a:noFill/>
          <a:ln>
            <a:noFill/>
          </a:ln>
          <a:effectLst/>
        </p:spPr>
        <p:txBody>
          <a:bodyPr anchor="ctr" wrap="none">
            <a:spAutoFit/>
          </a:bodyPr>
          <a:p>
            <a:pPr>
              <a:spcBef>
                <a:spcPct val="50000"/>
              </a:spcBef>
            </a:pPr>
            <a:r>
              <a:rPr lang="en-US"/>
              <a:t>0</a:t>
            </a:r>
          </a:p>
        </p:txBody>
      </p:sp>
      <p:sp>
        <p:nvSpPr>
          <p:cNvPr id="1048815" name="Text Box 19"/>
          <p:cNvSpPr txBox="1">
            <a:spLocks noChangeArrowheads="1"/>
          </p:cNvSpPr>
          <p:nvPr/>
        </p:nvSpPr>
        <p:spPr bwMode="auto">
          <a:xfrm>
            <a:off x="4572000" y="5084287"/>
            <a:ext cx="309880" cy="408939"/>
          </a:xfrm>
          <a:prstGeom prst="rect"/>
          <a:noFill/>
          <a:ln>
            <a:noFill/>
          </a:ln>
          <a:effectLst/>
        </p:spPr>
        <p:txBody>
          <a:bodyPr anchor="ctr" wrap="none">
            <a:spAutoFit/>
          </a:bodyPr>
          <a:p>
            <a:pPr>
              <a:spcBef>
                <a:spcPct val="50000"/>
              </a:spcBef>
            </a:pPr>
            <a:r>
              <a:rPr lang="en-US"/>
              <a:t>0</a:t>
            </a:r>
          </a:p>
        </p:txBody>
      </p:sp>
      <p:sp>
        <p:nvSpPr>
          <p:cNvPr id="1048816" name="Text Box 20"/>
          <p:cNvSpPr txBox="1">
            <a:spLocks noChangeArrowheads="1"/>
          </p:cNvSpPr>
          <p:nvPr/>
        </p:nvSpPr>
        <p:spPr bwMode="auto">
          <a:xfrm>
            <a:off x="4572000" y="5389087"/>
            <a:ext cx="309880" cy="408939"/>
          </a:xfrm>
          <a:prstGeom prst="rect"/>
          <a:noFill/>
          <a:ln>
            <a:noFill/>
          </a:ln>
          <a:effectLst/>
        </p:spPr>
        <p:txBody>
          <a:bodyPr anchor="ctr" wrap="none">
            <a:spAutoFit/>
          </a:bodyPr>
          <a:p>
            <a:pPr>
              <a:spcBef>
                <a:spcPct val="50000"/>
              </a:spcBef>
            </a:pPr>
            <a:r>
              <a:rPr lang="en-US"/>
              <a:t>0</a:t>
            </a:r>
          </a:p>
        </p:txBody>
      </p:sp>
      <p:sp>
        <p:nvSpPr>
          <p:cNvPr id="1048817" name="Text Box 21"/>
          <p:cNvSpPr txBox="1">
            <a:spLocks noChangeArrowheads="1"/>
          </p:cNvSpPr>
          <p:nvPr/>
        </p:nvSpPr>
        <p:spPr bwMode="auto">
          <a:xfrm>
            <a:off x="3657600" y="4627087"/>
            <a:ext cx="233680" cy="408939"/>
          </a:xfrm>
          <a:prstGeom prst="rect"/>
          <a:noFill/>
          <a:ln>
            <a:noFill/>
          </a:ln>
          <a:effectLst/>
        </p:spPr>
        <p:txBody>
          <a:bodyPr anchor="ctr" wrap="none">
            <a:spAutoFit/>
          </a:bodyPr>
          <a:p>
            <a:pPr>
              <a:spcBef>
                <a:spcPct val="50000"/>
              </a:spcBef>
            </a:pPr>
            <a:r>
              <a:rPr lang="en-US">
                <a:sym typeface="MT Extra" panose="05050102010205020202" pitchFamily="18" charset="2"/>
              </a:rPr>
              <a:t></a:t>
            </a:r>
            <a:endParaRPr lang="en-US"/>
          </a:p>
        </p:txBody>
      </p:sp>
      <p:sp>
        <p:nvSpPr>
          <p:cNvPr id="1048818" name="Text Box 22"/>
          <p:cNvSpPr txBox="1">
            <a:spLocks noChangeArrowheads="1"/>
          </p:cNvSpPr>
          <p:nvPr/>
        </p:nvSpPr>
        <p:spPr bwMode="auto">
          <a:xfrm>
            <a:off x="3403600" y="2729230"/>
            <a:ext cx="841048" cy="332740"/>
          </a:xfrm>
          <a:prstGeom prst="rect"/>
          <a:noFill/>
          <a:ln>
            <a:noFill/>
          </a:ln>
          <a:effectLst/>
        </p:spPr>
        <p:txBody>
          <a:bodyPr anchor="ctr" wrap="none">
            <a:spAutoFit/>
          </a:bodyPr>
          <a:p>
            <a:pPr>
              <a:spcBef>
                <a:spcPct val="50000"/>
              </a:spcBef>
            </a:pPr>
            <a:r>
              <a:rPr sz="1400" lang="en-US"/>
              <a:t>Frame #</a:t>
            </a:r>
          </a:p>
        </p:txBody>
      </p:sp>
      <p:sp>
        <p:nvSpPr>
          <p:cNvPr id="1048819" name="Text Box 23"/>
          <p:cNvSpPr txBox="1">
            <a:spLocks noChangeArrowheads="1"/>
          </p:cNvSpPr>
          <p:nvPr/>
        </p:nvSpPr>
        <p:spPr bwMode="auto">
          <a:xfrm>
            <a:off x="4519613" y="2729230"/>
            <a:ext cx="1336001" cy="332740"/>
          </a:xfrm>
          <a:prstGeom prst="rect"/>
          <a:noFill/>
          <a:ln>
            <a:noFill/>
          </a:ln>
          <a:effectLst/>
        </p:spPr>
        <p:txBody>
          <a:bodyPr anchor="ctr" wrap="none">
            <a:spAutoFit/>
          </a:bodyPr>
          <a:p>
            <a:pPr>
              <a:spcBef>
                <a:spcPct val="50000"/>
              </a:spcBef>
            </a:pPr>
            <a:r>
              <a:rPr sz="1400" lang="en-US"/>
              <a:t>valid-invalid bit</a:t>
            </a:r>
          </a:p>
        </p:txBody>
      </p:sp>
      <p:sp>
        <p:nvSpPr>
          <p:cNvPr id="1048820" name="Text Box 24"/>
          <p:cNvSpPr txBox="1">
            <a:spLocks noChangeArrowheads="1"/>
          </p:cNvSpPr>
          <p:nvPr/>
        </p:nvSpPr>
        <p:spPr bwMode="auto">
          <a:xfrm>
            <a:off x="3598863" y="5701030"/>
            <a:ext cx="995680" cy="332740"/>
          </a:xfrm>
          <a:prstGeom prst="rect"/>
          <a:noFill/>
          <a:ln>
            <a:noFill/>
          </a:ln>
          <a:effectLst/>
        </p:spPr>
        <p:txBody>
          <a:bodyPr anchor="ctr" wrap="none">
            <a:spAutoFit/>
          </a:bodyPr>
          <a:p>
            <a:pPr>
              <a:spcBef>
                <a:spcPct val="50000"/>
              </a:spcBef>
            </a:pPr>
            <a:r>
              <a:rPr sz="1400" lang="en-US"/>
              <a:t>page table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98" name=""/>
        <p:cNvGrpSpPr/>
        <p:nvPr/>
      </p:nvGrpSpPr>
      <p:grpSpPr>
        <a:xfrm>
          <a:off x="0" y="0"/>
          <a:ext cx="0" cy="0"/>
          <a:chOff x="0" y="0"/>
          <a:chExt cx="0" cy="0"/>
        </a:xfrm>
      </p:grpSpPr>
      <p:sp>
        <p:nvSpPr>
          <p:cNvPr id="1048821" name="Rectangle 2"/>
          <p:cNvSpPr>
            <a:spLocks noGrp="1" noChangeArrowheads="1"/>
          </p:cNvSpPr>
          <p:nvPr>
            <p:ph type="title"/>
          </p:nvPr>
        </p:nvSpPr>
        <p:spPr>
          <a:xfrm>
            <a:off x="1203960" y="181378"/>
            <a:ext cx="7498080" cy="811212"/>
          </a:xfrm>
        </p:spPr>
        <p:txBody>
          <a:bodyPr/>
          <a:p>
            <a:r>
              <a:rPr dirty="0" lang="en-US">
                <a:latin typeface="Times New Roman" panose="02020603050405020304" pitchFamily="18" charset="0"/>
                <a:cs typeface="Times New Roman" panose="02020603050405020304" pitchFamily="18" charset="0"/>
              </a:rPr>
              <a:t>Page Fault</a:t>
            </a:r>
          </a:p>
        </p:txBody>
      </p:sp>
      <p:sp>
        <p:nvSpPr>
          <p:cNvPr id="1048822" name="Rectangle 3"/>
          <p:cNvSpPr>
            <a:spLocks noGrp="1" noChangeArrowheads="1"/>
          </p:cNvSpPr>
          <p:nvPr>
            <p:ph idx="1"/>
          </p:nvPr>
        </p:nvSpPr>
        <p:spPr>
          <a:xfrm>
            <a:off x="990600" y="1295400"/>
            <a:ext cx="7029450" cy="4114800"/>
          </a:xfrm>
        </p:spPr>
        <p:txBody>
          <a:bodyPr>
            <a:noAutofit/>
          </a:bodyPr>
          <a:p>
            <a:r>
              <a:rPr dirty="0" sz="2000" lang="en-US">
                <a:latin typeface="Times New Roman" panose="02020603050405020304" pitchFamily="18" charset="0"/>
                <a:cs typeface="Times New Roman" panose="02020603050405020304" pitchFamily="18" charset="0"/>
              </a:rPr>
              <a:t>If there is ever a reference to a page, first reference will trap to </a:t>
            </a:r>
            <a:br>
              <a:rPr dirty="0" sz="2000" lang="en-US">
                <a:latin typeface="Times New Roman" panose="02020603050405020304" pitchFamily="18" charset="0"/>
                <a:cs typeface="Times New Roman" panose="02020603050405020304" pitchFamily="18" charset="0"/>
              </a:rPr>
            </a:br>
            <a:r>
              <a:rPr dirty="0" sz="2000" lang="en-US">
                <a:latin typeface="Times New Roman" panose="02020603050405020304" pitchFamily="18" charset="0"/>
                <a:cs typeface="Times New Roman" panose="02020603050405020304" pitchFamily="18" charset="0"/>
              </a:rPr>
              <a:t>OS </a:t>
            </a:r>
            <a:r>
              <a:rPr dirty="0" sz="2000" lang="en-US">
                <a:latin typeface="Times New Roman" panose="02020603050405020304" pitchFamily="18" charset="0"/>
                <a:cs typeface="Times New Roman" panose="02020603050405020304" pitchFamily="18" charset="0"/>
                <a:sym typeface="Symbol" panose="05050102010706020507" pitchFamily="18" charset="2"/>
              </a:rPr>
              <a:t> page fault</a:t>
            </a:r>
          </a:p>
          <a:p>
            <a:r>
              <a:rPr dirty="0" sz="2000" lang="en-US">
                <a:latin typeface="Times New Roman" panose="02020603050405020304" pitchFamily="18" charset="0"/>
                <a:cs typeface="Times New Roman" panose="02020603050405020304" pitchFamily="18" charset="0"/>
                <a:sym typeface="Symbol" panose="05050102010706020507" pitchFamily="18" charset="2"/>
              </a:rPr>
              <a:t>OS looks at another table to decide:</a:t>
            </a:r>
          </a:p>
          <a:p>
            <a:pPr lvl="1"/>
            <a:r>
              <a:rPr dirty="0" sz="1800" lang="en-US">
                <a:latin typeface="Times New Roman" panose="02020603050405020304" pitchFamily="18" charset="0"/>
                <a:cs typeface="Times New Roman" panose="02020603050405020304" pitchFamily="18" charset="0"/>
              </a:rPr>
              <a:t>Invalid reference </a:t>
            </a:r>
            <a:r>
              <a:rPr dirty="0" sz="1800" lang="en-US">
                <a:latin typeface="Times New Roman" panose="02020603050405020304" pitchFamily="18" charset="0"/>
                <a:cs typeface="Times New Roman" panose="02020603050405020304" pitchFamily="18" charset="0"/>
                <a:sym typeface="Symbol" panose="05050102010706020507" pitchFamily="18" charset="2"/>
              </a:rPr>
              <a:t> abort.</a:t>
            </a:r>
          </a:p>
          <a:p>
            <a:pPr lvl="1"/>
            <a:r>
              <a:rPr dirty="0" sz="1800" lang="en-US">
                <a:latin typeface="Times New Roman" panose="02020603050405020304" pitchFamily="18" charset="0"/>
                <a:cs typeface="Times New Roman" panose="02020603050405020304" pitchFamily="18" charset="0"/>
                <a:sym typeface="Symbol" panose="05050102010706020507" pitchFamily="18" charset="2"/>
              </a:rPr>
              <a:t>Just not in memory.</a:t>
            </a:r>
          </a:p>
          <a:p>
            <a:r>
              <a:rPr dirty="0" sz="2000" lang="en-US">
                <a:latin typeface="Times New Roman" panose="02020603050405020304" pitchFamily="18" charset="0"/>
                <a:cs typeface="Times New Roman" panose="02020603050405020304" pitchFamily="18" charset="0"/>
                <a:sym typeface="Symbol" panose="05050102010706020507" pitchFamily="18" charset="2"/>
              </a:rPr>
              <a:t>Get empty frame.</a:t>
            </a:r>
          </a:p>
          <a:p>
            <a:r>
              <a:rPr dirty="0" sz="2000" lang="en-US">
                <a:latin typeface="Times New Roman" panose="02020603050405020304" pitchFamily="18" charset="0"/>
                <a:cs typeface="Times New Roman" panose="02020603050405020304" pitchFamily="18" charset="0"/>
                <a:sym typeface="Symbol" panose="05050102010706020507" pitchFamily="18" charset="2"/>
              </a:rPr>
              <a:t>Swap page into frame.</a:t>
            </a:r>
          </a:p>
          <a:p>
            <a:r>
              <a:rPr dirty="0" sz="2000" lang="en-US">
                <a:latin typeface="Times New Roman" panose="02020603050405020304" pitchFamily="18" charset="0"/>
                <a:cs typeface="Times New Roman" panose="02020603050405020304" pitchFamily="18" charset="0"/>
                <a:sym typeface="Symbol" panose="05050102010706020507" pitchFamily="18" charset="2"/>
              </a:rPr>
              <a:t>Reset tables, validation bit = 1.</a:t>
            </a:r>
          </a:p>
          <a:p>
            <a:r>
              <a:rPr dirty="0" sz="2000" lang="en-US">
                <a:latin typeface="Times New Roman" panose="02020603050405020304" pitchFamily="18" charset="0"/>
                <a:cs typeface="Times New Roman" panose="02020603050405020304" pitchFamily="18" charset="0"/>
                <a:sym typeface="Symbol" panose="05050102010706020507" pitchFamily="18" charset="2"/>
              </a:rPr>
              <a:t>Restart instruction:  Least Recently Used </a:t>
            </a:r>
          </a:p>
          <a:p>
            <a:pPr lvl="1"/>
            <a:r>
              <a:rPr dirty="0" sz="1800" lang="en-US">
                <a:latin typeface="Times New Roman" panose="02020603050405020304" pitchFamily="18" charset="0"/>
                <a:cs typeface="Times New Roman" panose="02020603050405020304" pitchFamily="18" charset="0"/>
                <a:sym typeface="Symbol" panose="05050102010706020507" pitchFamily="18" charset="2"/>
              </a:rPr>
              <a:t>block move</a:t>
            </a:r>
            <a:br>
              <a:rPr dirty="0" sz="1800" lang="en-US">
                <a:latin typeface="Times New Roman" panose="02020603050405020304" pitchFamily="18" charset="0"/>
                <a:cs typeface="Times New Roman" panose="02020603050405020304" pitchFamily="18" charset="0"/>
                <a:sym typeface="Symbol" panose="05050102010706020507" pitchFamily="18" charset="2"/>
              </a:rPr>
            </a:br>
            <a:endParaRPr dirty="0" sz="1800" lang="en-US">
              <a:latin typeface="Times New Roman" panose="02020603050405020304" pitchFamily="18" charset="0"/>
              <a:cs typeface="Times New Roman" panose="02020603050405020304" pitchFamily="18" charset="0"/>
              <a:sym typeface="Symbol" panose="05050102010706020507" pitchFamily="18" charset="2"/>
            </a:endParaRPr>
          </a:p>
          <a:p>
            <a:pPr lvl="1"/>
            <a:r>
              <a:rPr dirty="0" sz="1800" lang="en-US">
                <a:latin typeface="Times New Roman" panose="02020603050405020304" pitchFamily="18" charset="0"/>
                <a:cs typeface="Times New Roman" panose="02020603050405020304" pitchFamily="18" charset="0"/>
                <a:sym typeface="Symbol" panose="05050102010706020507" pitchFamily="18" charset="2"/>
              </a:rPr>
              <a:t>auto increment/decrement location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99" name=""/>
        <p:cNvGrpSpPr/>
        <p:nvPr/>
      </p:nvGrpSpPr>
      <p:grpSpPr>
        <a:xfrm>
          <a:off x="0" y="0"/>
          <a:ext cx="0" cy="0"/>
          <a:chOff x="0" y="0"/>
          <a:chExt cx="0" cy="0"/>
        </a:xfrm>
      </p:grpSpPr>
      <p:sp>
        <p:nvSpPr>
          <p:cNvPr id="1048823" name="Rectangle 2"/>
          <p:cNvSpPr>
            <a:spLocks noGrp="1" noChangeArrowheads="1"/>
          </p:cNvSpPr>
          <p:nvPr>
            <p:ph type="title"/>
          </p:nvPr>
        </p:nvSpPr>
        <p:spPr/>
        <p:txBody>
          <a:bodyPr>
            <a:normAutofit/>
          </a:bodyPr>
          <a:p>
            <a:r>
              <a:rPr dirty="0" lang="en-US">
                <a:latin typeface="Times New Roman" panose="02020603050405020304" pitchFamily="18" charset="0"/>
                <a:cs typeface="Times New Roman" panose="02020603050405020304" pitchFamily="18" charset="0"/>
              </a:rPr>
              <a:t>What happens if there is no free frame?</a:t>
            </a:r>
          </a:p>
        </p:txBody>
      </p:sp>
      <p:sp>
        <p:nvSpPr>
          <p:cNvPr id="1048824" name="Rectangle 3"/>
          <p:cNvSpPr>
            <a:spLocks noGrp="1" noChangeArrowheads="1"/>
          </p:cNvSpPr>
          <p:nvPr>
            <p:ph idx="1"/>
          </p:nvPr>
        </p:nvSpPr>
        <p:spPr/>
        <p:txBody>
          <a:bodyPr/>
          <a:p>
            <a:r>
              <a:rPr dirty="0" lang="en-US">
                <a:latin typeface="Times New Roman" panose="02020603050405020304" pitchFamily="18" charset="0"/>
                <a:cs typeface="Times New Roman" panose="02020603050405020304" pitchFamily="18" charset="0"/>
              </a:rPr>
              <a:t>Page replacement – find some page in memory, but not really in use, swap it out.</a:t>
            </a:r>
          </a:p>
          <a:p>
            <a:pPr lvl="1"/>
            <a:r>
              <a:rPr dirty="0" lang="en-US">
                <a:latin typeface="Times New Roman" panose="02020603050405020304" pitchFamily="18" charset="0"/>
                <a:cs typeface="Times New Roman" panose="02020603050405020304" pitchFamily="18" charset="0"/>
              </a:rPr>
              <a:t>algorithm</a:t>
            </a:r>
          </a:p>
          <a:p>
            <a:pPr lvl="1"/>
            <a:r>
              <a:rPr dirty="0" lang="en-US">
                <a:latin typeface="Times New Roman" panose="02020603050405020304" pitchFamily="18" charset="0"/>
                <a:cs typeface="Times New Roman" panose="02020603050405020304" pitchFamily="18" charset="0"/>
              </a:rPr>
              <a:t>performance – want an algorithm which will result in minimum number of page faults.</a:t>
            </a:r>
          </a:p>
          <a:p>
            <a:r>
              <a:rPr dirty="0" lang="en-US">
                <a:latin typeface="Times New Roman" panose="02020603050405020304" pitchFamily="18" charset="0"/>
                <a:cs typeface="Times New Roman" panose="02020603050405020304" pitchFamily="18" charset="0"/>
              </a:rPr>
              <a:t>Same page may be brought into memory several times.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16" name=""/>
        <p:cNvGrpSpPr/>
        <p:nvPr/>
      </p:nvGrpSpPr>
      <p:grpSpPr>
        <a:xfrm>
          <a:off x="0" y="0"/>
          <a:ext cx="0" cy="0"/>
          <a:chOff x="0" y="0"/>
          <a:chExt cx="0" cy="0"/>
        </a:xfrm>
      </p:grpSpPr>
      <p:sp>
        <p:nvSpPr>
          <p:cNvPr id="1048652" name="Title 1"/>
          <p:cNvSpPr>
            <a:spLocks noGrp="1"/>
          </p:cNvSpPr>
          <p:nvPr>
            <p:ph type="title"/>
          </p:nvPr>
        </p:nvSpPr>
        <p:spPr>
          <a:xfrm>
            <a:off x="1564201" y="304800"/>
            <a:ext cx="6589199" cy="1280890"/>
          </a:xfrm>
        </p:spPr>
        <p:txBody>
          <a:bodyPr>
            <a:normAutofit/>
          </a:bodyPr>
          <a:p>
            <a:r>
              <a:rPr b="1" dirty="0" sz="2800" lang="en-US">
                <a:latin typeface="Times New Roman" panose="02020603050405020304" pitchFamily="18" charset="0"/>
                <a:cs typeface="Times New Roman" panose="02020603050405020304" pitchFamily="18" charset="0"/>
              </a:rPr>
              <a:t>Memory address and description </a:t>
            </a:r>
          </a:p>
        </p:txBody>
      </p:sp>
      <p:sp>
        <p:nvSpPr>
          <p:cNvPr id="1048653" name="Content Placeholder 2"/>
          <p:cNvSpPr>
            <a:spLocks noGrp="1"/>
          </p:cNvSpPr>
          <p:nvPr>
            <p:ph idx="1"/>
          </p:nvPr>
        </p:nvSpPr>
        <p:spPr>
          <a:xfrm>
            <a:off x="990600" y="1143000"/>
            <a:ext cx="7943088" cy="5105400"/>
          </a:xfrm>
        </p:spPr>
        <p:txBody>
          <a:bodyPr>
            <a:normAutofit/>
          </a:bodyPr>
          <a:p>
            <a:pPr algn="just"/>
            <a:r>
              <a:rPr b="1" dirty="0" sz="2800" i="0" lang="en-US">
                <a:solidFill>
                  <a:srgbClr val="000000"/>
                </a:solidFill>
                <a:effectLst/>
                <a:latin typeface="Times New Roman" panose="02020603050405020304" pitchFamily="18" charset="0"/>
                <a:cs typeface="Times New Roman" panose="02020603050405020304" pitchFamily="18" charset="0"/>
              </a:rPr>
              <a:t>Symbolic addresses: </a:t>
            </a:r>
            <a:r>
              <a:rPr b="0" dirty="0" sz="2800" i="0" lang="en-US">
                <a:solidFill>
                  <a:srgbClr val="000000"/>
                </a:solidFill>
                <a:effectLst/>
                <a:latin typeface="Times New Roman" panose="02020603050405020304" pitchFamily="18" charset="0"/>
                <a:cs typeface="Times New Roman" panose="02020603050405020304" pitchFamily="18" charset="0"/>
              </a:rPr>
              <a:t>The addresses used in a source code. The variable names, constants, and instruction labels are the basic elements of the symbolic address space.</a:t>
            </a:r>
          </a:p>
          <a:p>
            <a:pPr algn="just"/>
            <a:r>
              <a:rPr b="1" dirty="0" sz="2800" i="0" lang="en-US">
                <a:solidFill>
                  <a:srgbClr val="000000"/>
                </a:solidFill>
                <a:effectLst/>
                <a:latin typeface="Times New Roman" panose="02020603050405020304" pitchFamily="18" charset="0"/>
                <a:cs typeface="Times New Roman" panose="02020603050405020304" pitchFamily="18" charset="0"/>
              </a:rPr>
              <a:t>Relative addresses</a:t>
            </a:r>
            <a:r>
              <a:rPr dirty="0" sz="2800" lang="en-US">
                <a:solidFill>
                  <a:srgbClr val="000000"/>
                </a:solidFill>
                <a:latin typeface="Times New Roman" panose="02020603050405020304" pitchFamily="18" charset="0"/>
                <a:cs typeface="Times New Roman" panose="02020603050405020304" pitchFamily="18" charset="0"/>
              </a:rPr>
              <a:t>: </a:t>
            </a:r>
            <a:r>
              <a:rPr b="0" dirty="0" sz="2800" i="0" lang="en-US">
                <a:solidFill>
                  <a:srgbClr val="000000"/>
                </a:solidFill>
                <a:effectLst/>
                <a:latin typeface="Times New Roman" panose="02020603050405020304" pitchFamily="18" charset="0"/>
                <a:cs typeface="Times New Roman" panose="02020603050405020304" pitchFamily="18" charset="0"/>
              </a:rPr>
              <a:t>At the time of compilation, a compiler converts symbolic addresses into relative addresses.</a:t>
            </a:r>
          </a:p>
          <a:p>
            <a:pPr algn="just"/>
            <a:r>
              <a:rPr b="1" dirty="0" sz="2800" i="0" lang="en-US">
                <a:solidFill>
                  <a:srgbClr val="000000"/>
                </a:solidFill>
                <a:effectLst/>
                <a:latin typeface="Times New Roman" panose="02020603050405020304" pitchFamily="18" charset="0"/>
                <a:cs typeface="Times New Roman" panose="02020603050405020304" pitchFamily="18" charset="0"/>
              </a:rPr>
              <a:t>Physical addresses</a:t>
            </a:r>
            <a:r>
              <a:rPr dirty="0" sz="2800" lang="en-US">
                <a:solidFill>
                  <a:srgbClr val="000000"/>
                </a:solidFill>
                <a:latin typeface="Times New Roman" panose="02020603050405020304" pitchFamily="18" charset="0"/>
                <a:cs typeface="Times New Roman" panose="02020603050405020304" pitchFamily="18" charset="0"/>
              </a:rPr>
              <a:t>: </a:t>
            </a:r>
            <a:r>
              <a:rPr b="0" dirty="0" sz="2800" i="0" lang="en-US">
                <a:solidFill>
                  <a:srgbClr val="000000"/>
                </a:solidFill>
                <a:effectLst/>
                <a:latin typeface="Times New Roman" panose="02020603050405020304" pitchFamily="18" charset="0"/>
                <a:cs typeface="Times New Roman" panose="02020603050405020304" pitchFamily="18" charset="0"/>
              </a:rPr>
              <a:t>The loader generates these addresses at the time when a program is loaded into main memory.</a:t>
            </a:r>
          </a:p>
          <a:p>
            <a:endParaRPr dirty="0" sz="2800"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200" name=""/>
        <p:cNvGrpSpPr/>
        <p:nvPr/>
      </p:nvGrpSpPr>
      <p:grpSpPr>
        <a:xfrm>
          <a:off x="0" y="0"/>
          <a:ext cx="0" cy="0"/>
          <a:chOff x="0" y="0"/>
          <a:chExt cx="0" cy="0"/>
        </a:xfrm>
      </p:grpSpPr>
      <p:sp>
        <p:nvSpPr>
          <p:cNvPr id="1048825" name="Rectangle 2"/>
          <p:cNvSpPr>
            <a:spLocks noGrp="1" noChangeArrowheads="1"/>
          </p:cNvSpPr>
          <p:nvPr>
            <p:ph type="title"/>
          </p:nvPr>
        </p:nvSpPr>
        <p:spPr/>
        <p:txBody>
          <a:bodyPr/>
          <a:p>
            <a:r>
              <a:rPr dirty="0" lang="en-US">
                <a:latin typeface="Times New Roman" panose="02020603050405020304" pitchFamily="18" charset="0"/>
                <a:cs typeface="Times New Roman" panose="02020603050405020304" pitchFamily="18" charset="0"/>
              </a:rPr>
              <a:t>Page Replacement</a:t>
            </a:r>
          </a:p>
        </p:txBody>
      </p:sp>
      <p:sp>
        <p:nvSpPr>
          <p:cNvPr id="1048826" name="Rectangle 3"/>
          <p:cNvSpPr>
            <a:spLocks noGrp="1" noChangeArrowheads="1"/>
          </p:cNvSpPr>
          <p:nvPr>
            <p:ph idx="1"/>
          </p:nvPr>
        </p:nvSpPr>
        <p:spPr/>
        <p:txBody>
          <a:bodyPr>
            <a:normAutofit/>
          </a:bodyPr>
          <a:p>
            <a:r>
              <a:rPr dirty="0" lang="en-US">
                <a:latin typeface="Times New Roman" panose="02020603050405020304" pitchFamily="18" charset="0"/>
                <a:cs typeface="Times New Roman" panose="02020603050405020304" pitchFamily="18" charset="0"/>
              </a:rPr>
              <a:t>Prevent over-allocation of memory by modifying page-fault service routine to include page replacement.</a:t>
            </a:r>
          </a:p>
          <a:p>
            <a:r>
              <a:rPr dirty="0" lang="en-US">
                <a:latin typeface="Times New Roman" panose="02020603050405020304" pitchFamily="18" charset="0"/>
                <a:cs typeface="Times New Roman" panose="02020603050405020304" pitchFamily="18" charset="0"/>
              </a:rPr>
              <a:t>Use </a:t>
            </a:r>
            <a:r>
              <a:rPr dirty="0" i="1" lang="en-US">
                <a:latin typeface="Times New Roman" panose="02020603050405020304" pitchFamily="18" charset="0"/>
                <a:cs typeface="Times New Roman" panose="02020603050405020304" pitchFamily="18" charset="0"/>
              </a:rPr>
              <a:t>modify</a:t>
            </a:r>
            <a:r>
              <a:rPr dirty="0" lang="en-US">
                <a:latin typeface="Times New Roman" panose="02020603050405020304" pitchFamily="18" charset="0"/>
                <a:cs typeface="Times New Roman" panose="02020603050405020304" pitchFamily="18" charset="0"/>
              </a:rPr>
              <a:t> (</a:t>
            </a:r>
            <a:r>
              <a:rPr dirty="0" i="1" lang="en-US">
                <a:latin typeface="Times New Roman" panose="02020603050405020304" pitchFamily="18" charset="0"/>
                <a:cs typeface="Times New Roman" panose="02020603050405020304" pitchFamily="18" charset="0"/>
              </a:rPr>
              <a:t>dirty</a:t>
            </a:r>
            <a:r>
              <a:rPr dirty="0" lang="en-US">
                <a:latin typeface="Times New Roman" panose="02020603050405020304" pitchFamily="18" charset="0"/>
                <a:cs typeface="Times New Roman" panose="02020603050405020304" pitchFamily="18" charset="0"/>
              </a:rPr>
              <a:t>) </a:t>
            </a:r>
            <a:r>
              <a:rPr dirty="0" i="1" lang="en-US">
                <a:latin typeface="Times New Roman" panose="02020603050405020304" pitchFamily="18" charset="0"/>
                <a:cs typeface="Times New Roman" panose="02020603050405020304" pitchFamily="18" charset="0"/>
              </a:rPr>
              <a:t>bit</a:t>
            </a:r>
            <a:r>
              <a:rPr dirty="0" lang="en-US">
                <a:latin typeface="Times New Roman" panose="02020603050405020304" pitchFamily="18" charset="0"/>
                <a:cs typeface="Times New Roman" panose="02020603050405020304" pitchFamily="18" charset="0"/>
              </a:rPr>
              <a:t> to reduce overhead of page transfers – only modified pages are written to disk.</a:t>
            </a:r>
          </a:p>
          <a:p>
            <a:r>
              <a:rPr dirty="0" lang="en-US">
                <a:latin typeface="Times New Roman" panose="02020603050405020304" pitchFamily="18" charset="0"/>
                <a:cs typeface="Times New Roman" panose="02020603050405020304" pitchFamily="18" charset="0"/>
              </a:rPr>
              <a:t>Page replacement completes separation between logical memory and physical memory – large virtual memory can be provided on a smaller physical memory.</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sp>
        <p:nvSpPr>
          <p:cNvPr id="1048827" name="Rectangle 2"/>
          <p:cNvSpPr>
            <a:spLocks noGrp="1" noChangeArrowheads="1"/>
          </p:cNvSpPr>
          <p:nvPr>
            <p:ph type="title"/>
          </p:nvPr>
        </p:nvSpPr>
        <p:spPr/>
        <p:txBody>
          <a:bodyPr/>
          <a:p>
            <a:r>
              <a:rPr dirty="0" lang="en-US">
                <a:latin typeface="Times New Roman" panose="02020603050405020304" pitchFamily="18" charset="0"/>
                <a:cs typeface="Times New Roman" panose="02020603050405020304" pitchFamily="18" charset="0"/>
              </a:rPr>
              <a:t>Page-Replacement Algorithms</a:t>
            </a:r>
          </a:p>
        </p:txBody>
      </p:sp>
      <p:sp>
        <p:nvSpPr>
          <p:cNvPr id="1048828" name="Rectangle 3"/>
          <p:cNvSpPr>
            <a:spLocks noGrp="1" noChangeArrowheads="1"/>
          </p:cNvSpPr>
          <p:nvPr>
            <p:ph idx="1"/>
          </p:nvPr>
        </p:nvSpPr>
        <p:spPr/>
        <p:txBody>
          <a:bodyPr/>
          <a:p>
            <a:pPr>
              <a:tabLst>
                <a:tab algn="ctr" pos="3146425"/>
              </a:tabLst>
            </a:pPr>
            <a:r>
              <a:rPr dirty="0" lang="en-US">
                <a:latin typeface="Times New Roman" panose="02020603050405020304" pitchFamily="18" charset="0"/>
                <a:cs typeface="Times New Roman" panose="02020603050405020304" pitchFamily="18" charset="0"/>
              </a:rPr>
              <a:t>Want lowest page-fault rate.</a:t>
            </a:r>
          </a:p>
          <a:p>
            <a:pPr>
              <a:tabLst>
                <a:tab algn="ctr" pos="3146425"/>
              </a:tabLst>
            </a:pPr>
            <a:r>
              <a:rPr dirty="0" lang="en-US">
                <a:latin typeface="Times New Roman" panose="02020603050405020304" pitchFamily="18" charset="0"/>
                <a:cs typeface="Times New Roman" panose="02020603050405020304" pitchFamily="18" charset="0"/>
              </a:rPr>
              <a:t>Evaluate algorithm by running it on a particular string of memory references (reference string) and computing the number of page faults on that string.</a:t>
            </a:r>
          </a:p>
          <a:p>
            <a:pPr>
              <a:tabLst>
                <a:tab algn="ctr" pos="3146425"/>
              </a:tabLst>
            </a:pPr>
            <a:r>
              <a:rPr dirty="0" lang="en-US">
                <a:latin typeface="Times New Roman" panose="02020603050405020304" pitchFamily="18" charset="0"/>
                <a:cs typeface="Times New Roman" panose="02020603050405020304" pitchFamily="18" charset="0"/>
              </a:rPr>
              <a:t>In all our examples, the reference string is </a:t>
            </a:r>
          </a:p>
          <a:p>
            <a:pPr>
              <a:buFontTx/>
              <a:buNone/>
              <a:tabLst>
                <a:tab algn="ctr" pos="3146425"/>
              </a:tabLst>
            </a:pPr>
            <a:r>
              <a:rPr dirty="0" lang="en-US">
                <a:latin typeface="Times New Roman" panose="02020603050405020304" pitchFamily="18" charset="0"/>
                <a:cs typeface="Times New Roman" panose="02020603050405020304" pitchFamily="18" charset="0"/>
              </a:rPr>
              <a:t>		1, 2, 3, 4, 1, 2, 5, 1, 2, 3, 4, 5.</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202" name=""/>
        <p:cNvGrpSpPr/>
        <p:nvPr/>
      </p:nvGrpSpPr>
      <p:grpSpPr>
        <a:xfrm>
          <a:off x="0" y="0"/>
          <a:ext cx="0" cy="0"/>
          <a:chOff x="0" y="0"/>
          <a:chExt cx="0" cy="0"/>
        </a:xfrm>
      </p:grpSpPr>
      <p:sp>
        <p:nvSpPr>
          <p:cNvPr id="1048829" name="Rectangle 2"/>
          <p:cNvSpPr>
            <a:spLocks noGrp="1" noChangeArrowheads="1"/>
          </p:cNvSpPr>
          <p:nvPr>
            <p:ph type="title"/>
          </p:nvPr>
        </p:nvSpPr>
        <p:spPr>
          <a:xfrm>
            <a:off x="1057910" y="69850"/>
            <a:ext cx="7498080" cy="820738"/>
          </a:xfrm>
        </p:spPr>
        <p:txBody>
          <a:bodyPr>
            <a:normAutofit/>
          </a:bodyPr>
          <a:p>
            <a:r>
              <a:rPr dirty="0" lang="en-US">
                <a:latin typeface="Times New Roman" panose="02020603050405020304" pitchFamily="18" charset="0"/>
                <a:cs typeface="Times New Roman" panose="02020603050405020304" pitchFamily="18" charset="0"/>
              </a:rPr>
              <a:t>First-In-First-Out (FIFO) Algorithm</a:t>
            </a:r>
          </a:p>
        </p:txBody>
      </p:sp>
      <p:sp>
        <p:nvSpPr>
          <p:cNvPr id="1048830" name="Rectangle 3"/>
          <p:cNvSpPr>
            <a:spLocks noGrp="1" noChangeArrowheads="1"/>
          </p:cNvSpPr>
          <p:nvPr>
            <p:ph idx="1"/>
          </p:nvPr>
        </p:nvSpPr>
        <p:spPr>
          <a:xfrm>
            <a:off x="937412" y="1048744"/>
            <a:ext cx="7562850" cy="5733056"/>
          </a:xfrm>
        </p:spPr>
        <p:txBody>
          <a:bodyPr>
            <a:normAutofit/>
          </a:bodyPr>
          <a:p>
            <a:r>
              <a:rPr dirty="0" lang="en-US">
                <a:latin typeface="Times New Roman" panose="02020603050405020304" pitchFamily="18" charset="0"/>
                <a:cs typeface="Times New Roman" panose="02020603050405020304" pitchFamily="18" charset="0"/>
              </a:rPr>
              <a:t>Reference string: 1, 2, 3, 4, 1, 2, 5, 1, 2, 3, 4, 5</a:t>
            </a:r>
          </a:p>
          <a:p>
            <a:r>
              <a:rPr dirty="0" lang="en-US">
                <a:latin typeface="Times New Roman" panose="02020603050405020304" pitchFamily="18" charset="0"/>
                <a:cs typeface="Times New Roman" panose="02020603050405020304" pitchFamily="18" charset="0"/>
              </a:rPr>
              <a:t>3 frames (3 pages can be in memory at a time per process)</a:t>
            </a:r>
          </a:p>
          <a:p>
            <a:pPr>
              <a:buFontTx/>
              <a:buNone/>
            </a:pPr>
            <a:endParaRPr dirty="0" lang="en-US">
              <a:latin typeface="Times New Roman" panose="02020603050405020304" pitchFamily="18" charset="0"/>
              <a:cs typeface="Times New Roman" panose="02020603050405020304" pitchFamily="18" charset="0"/>
            </a:endParaRPr>
          </a:p>
          <a:p>
            <a:pPr>
              <a:buFontTx/>
              <a:buNone/>
            </a:pPr>
            <a:endParaRPr dirty="0" lang="en-US">
              <a:latin typeface="Times New Roman" panose="02020603050405020304" pitchFamily="18" charset="0"/>
              <a:cs typeface="Times New Roman" panose="02020603050405020304" pitchFamily="18" charset="0"/>
            </a:endParaRPr>
          </a:p>
          <a:p>
            <a:pPr>
              <a:buFontTx/>
              <a:buNone/>
            </a:pPr>
            <a:endParaRPr dirty="0" lang="en-US">
              <a:latin typeface="Times New Roman" panose="02020603050405020304" pitchFamily="18" charset="0"/>
              <a:cs typeface="Times New Roman" panose="02020603050405020304" pitchFamily="18" charset="0"/>
            </a:endParaRPr>
          </a:p>
          <a:p>
            <a:pPr>
              <a:buFontTx/>
              <a:buNone/>
            </a:pPr>
            <a:endParaRPr dirty="0" lang="en-US">
              <a:latin typeface="Times New Roman" panose="02020603050405020304" pitchFamily="18" charset="0"/>
              <a:cs typeface="Times New Roman" panose="02020603050405020304" pitchFamily="18" charset="0"/>
            </a:endParaRPr>
          </a:p>
          <a:p>
            <a:r>
              <a:rPr dirty="0" lang="en-US">
                <a:latin typeface="Times New Roman" panose="02020603050405020304" pitchFamily="18" charset="0"/>
                <a:cs typeface="Times New Roman" panose="02020603050405020304" pitchFamily="18" charset="0"/>
              </a:rPr>
              <a:t>4 frames</a:t>
            </a:r>
            <a:br>
              <a:rPr dirty="0" lang="en-US">
                <a:latin typeface="Times New Roman" panose="02020603050405020304" pitchFamily="18" charset="0"/>
                <a:cs typeface="Times New Roman" panose="02020603050405020304" pitchFamily="18" charset="0"/>
              </a:rPr>
            </a:br>
            <a:br>
              <a:rPr dirty="0" lang="en-US">
                <a:latin typeface="Times New Roman" panose="02020603050405020304" pitchFamily="18" charset="0"/>
                <a:cs typeface="Times New Roman" panose="02020603050405020304" pitchFamily="18" charset="0"/>
              </a:rPr>
            </a:br>
            <a:br>
              <a:rPr dirty="0" lang="en-US">
                <a:latin typeface="Times New Roman" panose="02020603050405020304" pitchFamily="18" charset="0"/>
                <a:cs typeface="Times New Roman" panose="02020603050405020304" pitchFamily="18" charset="0"/>
              </a:rPr>
            </a:br>
            <a:br>
              <a:rPr dirty="0" lang="en-US">
                <a:latin typeface="Times New Roman" panose="02020603050405020304" pitchFamily="18" charset="0"/>
                <a:cs typeface="Times New Roman" panose="02020603050405020304" pitchFamily="18" charset="0"/>
              </a:rPr>
            </a:br>
            <a:br>
              <a:rPr dirty="0" lang="en-US">
                <a:latin typeface="Times New Roman" panose="02020603050405020304" pitchFamily="18" charset="0"/>
                <a:cs typeface="Times New Roman" panose="02020603050405020304" pitchFamily="18" charset="0"/>
              </a:rPr>
            </a:br>
            <a:br>
              <a:rPr dirty="0" lang="en-US">
                <a:latin typeface="Times New Roman" panose="02020603050405020304" pitchFamily="18" charset="0"/>
                <a:cs typeface="Times New Roman" panose="02020603050405020304" pitchFamily="18" charset="0"/>
              </a:rPr>
            </a:br>
            <a:endParaRPr dirty="0" lang="en-US">
              <a:latin typeface="Times New Roman" panose="02020603050405020304" pitchFamily="18" charset="0"/>
              <a:cs typeface="Times New Roman" panose="02020603050405020304" pitchFamily="18" charset="0"/>
            </a:endParaRPr>
          </a:p>
          <a:p>
            <a:r>
              <a:rPr dirty="0" lang="en-US">
                <a:latin typeface="Times New Roman" panose="02020603050405020304" pitchFamily="18" charset="0"/>
                <a:cs typeface="Times New Roman" panose="02020603050405020304" pitchFamily="18" charset="0"/>
              </a:rPr>
              <a:t>FIFO Replacement – </a:t>
            </a:r>
            <a:r>
              <a:rPr dirty="0" lang="en-US" err="1">
                <a:latin typeface="Times New Roman" panose="02020603050405020304" pitchFamily="18" charset="0"/>
                <a:cs typeface="Times New Roman" panose="02020603050405020304" pitchFamily="18" charset="0"/>
              </a:rPr>
              <a:t>Belady’s</a:t>
            </a:r>
            <a:r>
              <a:rPr dirty="0" lang="en-US">
                <a:latin typeface="Times New Roman" panose="02020603050405020304" pitchFamily="18" charset="0"/>
                <a:cs typeface="Times New Roman" panose="02020603050405020304" pitchFamily="18" charset="0"/>
              </a:rPr>
              <a:t> Anomaly</a:t>
            </a:r>
          </a:p>
          <a:p>
            <a:pPr lvl="1"/>
            <a:r>
              <a:rPr dirty="0" lang="en-US">
                <a:latin typeface="Times New Roman" panose="02020603050405020304" pitchFamily="18" charset="0"/>
                <a:cs typeface="Times New Roman" panose="02020603050405020304" pitchFamily="18" charset="0"/>
              </a:rPr>
              <a:t>more frames </a:t>
            </a:r>
            <a:r>
              <a:rPr dirty="0" lang="en-US">
                <a:latin typeface="Times New Roman" panose="02020603050405020304" pitchFamily="18" charset="0"/>
                <a:cs typeface="Times New Roman" panose="02020603050405020304" pitchFamily="18" charset="0"/>
                <a:sym typeface="Symbol" panose="05050102010706020507" pitchFamily="18" charset="2"/>
              </a:rPr>
              <a:t> less page faults</a:t>
            </a:r>
            <a:endParaRPr dirty="0" lang="en-US">
              <a:latin typeface="Times New Roman" panose="02020603050405020304" pitchFamily="18" charset="0"/>
              <a:cs typeface="Times New Roman" panose="02020603050405020304" pitchFamily="18" charset="0"/>
            </a:endParaRPr>
          </a:p>
        </p:txBody>
      </p:sp>
      <p:sp>
        <p:nvSpPr>
          <p:cNvPr id="1048831" name="Rectangle 4"/>
          <p:cNvSpPr>
            <a:spLocks noChangeArrowheads="1"/>
          </p:cNvSpPr>
          <p:nvPr/>
        </p:nvSpPr>
        <p:spPr bwMode="auto">
          <a:xfrm>
            <a:off x="3657600" y="2238375"/>
            <a:ext cx="381000" cy="457200"/>
          </a:xfrm>
          <a:prstGeom prst="rect"/>
          <a:solidFill>
            <a:schemeClr val="bg1"/>
          </a:solidFill>
          <a:ln w="9525">
            <a:solidFill>
              <a:schemeClr val="tx1"/>
            </a:solidFill>
            <a:miter lim="800000"/>
            <a:headEnd/>
            <a:tailEnd/>
          </a:ln>
          <a:effectLst/>
        </p:spPr>
        <p:txBody>
          <a:bodyPr anchor="ctr" wrap="none"/>
          <a:p>
            <a:r>
              <a:rPr lang="en-US"/>
              <a:t>1</a:t>
            </a:r>
          </a:p>
        </p:txBody>
      </p:sp>
      <p:sp>
        <p:nvSpPr>
          <p:cNvPr id="1048832" name="Rectangle 5"/>
          <p:cNvSpPr>
            <a:spLocks noChangeArrowheads="1"/>
          </p:cNvSpPr>
          <p:nvPr/>
        </p:nvSpPr>
        <p:spPr bwMode="auto">
          <a:xfrm>
            <a:off x="3657600" y="2695575"/>
            <a:ext cx="381000" cy="457200"/>
          </a:xfrm>
          <a:prstGeom prst="rect"/>
          <a:solidFill>
            <a:schemeClr val="bg1"/>
          </a:solidFill>
          <a:ln w="9525">
            <a:solidFill>
              <a:schemeClr val="tx1"/>
            </a:solidFill>
            <a:miter lim="800000"/>
            <a:headEnd/>
            <a:tailEnd/>
          </a:ln>
          <a:effectLst/>
        </p:spPr>
        <p:txBody>
          <a:bodyPr anchor="ctr" wrap="none"/>
          <a:p>
            <a:r>
              <a:rPr lang="en-US"/>
              <a:t>2</a:t>
            </a:r>
          </a:p>
        </p:txBody>
      </p:sp>
      <p:sp>
        <p:nvSpPr>
          <p:cNvPr id="1048833" name="Rectangle 6"/>
          <p:cNvSpPr>
            <a:spLocks noChangeArrowheads="1"/>
          </p:cNvSpPr>
          <p:nvPr/>
        </p:nvSpPr>
        <p:spPr bwMode="auto">
          <a:xfrm>
            <a:off x="3657600" y="3152775"/>
            <a:ext cx="381000" cy="457200"/>
          </a:xfrm>
          <a:prstGeom prst="rect"/>
          <a:solidFill>
            <a:schemeClr val="bg1"/>
          </a:solidFill>
          <a:ln w="9525">
            <a:solidFill>
              <a:schemeClr val="tx1"/>
            </a:solidFill>
            <a:miter lim="800000"/>
            <a:headEnd/>
            <a:tailEnd/>
          </a:ln>
          <a:effectLst/>
        </p:spPr>
        <p:txBody>
          <a:bodyPr anchor="ctr" wrap="none"/>
          <a:p>
            <a:r>
              <a:rPr lang="en-US"/>
              <a:t>3</a:t>
            </a:r>
          </a:p>
        </p:txBody>
      </p:sp>
      <p:sp>
        <p:nvSpPr>
          <p:cNvPr id="1048834" name="Text Box 7"/>
          <p:cNvSpPr txBox="1">
            <a:spLocks noChangeArrowheads="1"/>
          </p:cNvSpPr>
          <p:nvPr/>
        </p:nvSpPr>
        <p:spPr bwMode="auto">
          <a:xfrm>
            <a:off x="3270250" y="2271713"/>
            <a:ext cx="311150" cy="366712"/>
          </a:xfrm>
          <a:prstGeom prst="rect"/>
          <a:noFill/>
          <a:ln>
            <a:noFill/>
          </a:ln>
          <a:effectLst/>
        </p:spPr>
        <p:txBody>
          <a:bodyPr anchor="ctr" wrap="none">
            <a:spAutoFit/>
          </a:bodyPr>
          <a:p>
            <a:pPr>
              <a:spcBef>
                <a:spcPct val="50000"/>
              </a:spcBef>
            </a:pPr>
            <a:r>
              <a:rPr lang="en-US"/>
              <a:t>1</a:t>
            </a:r>
          </a:p>
        </p:txBody>
      </p:sp>
      <p:sp>
        <p:nvSpPr>
          <p:cNvPr id="1048835" name="Text Box 8"/>
          <p:cNvSpPr txBox="1">
            <a:spLocks noChangeArrowheads="1"/>
          </p:cNvSpPr>
          <p:nvPr/>
        </p:nvSpPr>
        <p:spPr bwMode="auto">
          <a:xfrm>
            <a:off x="3270250" y="2714625"/>
            <a:ext cx="311150" cy="366713"/>
          </a:xfrm>
          <a:prstGeom prst="rect"/>
          <a:noFill/>
          <a:ln>
            <a:noFill/>
          </a:ln>
          <a:effectLst/>
        </p:spPr>
        <p:txBody>
          <a:bodyPr anchor="ctr" wrap="none">
            <a:spAutoFit/>
          </a:bodyPr>
          <a:p>
            <a:pPr>
              <a:spcBef>
                <a:spcPct val="50000"/>
              </a:spcBef>
            </a:pPr>
            <a:r>
              <a:rPr lang="en-US"/>
              <a:t>2</a:t>
            </a:r>
          </a:p>
        </p:txBody>
      </p:sp>
      <p:sp>
        <p:nvSpPr>
          <p:cNvPr id="1048836" name="Text Box 9"/>
          <p:cNvSpPr txBox="1">
            <a:spLocks noChangeArrowheads="1"/>
          </p:cNvSpPr>
          <p:nvPr/>
        </p:nvSpPr>
        <p:spPr bwMode="auto">
          <a:xfrm>
            <a:off x="3270250" y="3190875"/>
            <a:ext cx="311150" cy="366713"/>
          </a:xfrm>
          <a:prstGeom prst="rect"/>
          <a:noFill/>
          <a:ln>
            <a:noFill/>
          </a:ln>
          <a:effectLst/>
        </p:spPr>
        <p:txBody>
          <a:bodyPr anchor="ctr" wrap="none">
            <a:spAutoFit/>
          </a:bodyPr>
          <a:p>
            <a:pPr>
              <a:spcBef>
                <a:spcPct val="50000"/>
              </a:spcBef>
            </a:pPr>
            <a:r>
              <a:rPr lang="en-US"/>
              <a:t>3</a:t>
            </a:r>
          </a:p>
        </p:txBody>
      </p:sp>
      <p:sp>
        <p:nvSpPr>
          <p:cNvPr id="1048837" name="Text Box 10"/>
          <p:cNvSpPr txBox="1">
            <a:spLocks noChangeArrowheads="1"/>
          </p:cNvSpPr>
          <p:nvPr/>
        </p:nvSpPr>
        <p:spPr bwMode="auto">
          <a:xfrm>
            <a:off x="4114800" y="2309813"/>
            <a:ext cx="311150" cy="366712"/>
          </a:xfrm>
          <a:prstGeom prst="rect"/>
          <a:noFill/>
          <a:ln>
            <a:noFill/>
          </a:ln>
          <a:effectLst/>
        </p:spPr>
        <p:txBody>
          <a:bodyPr anchor="ctr" wrap="none">
            <a:spAutoFit/>
          </a:bodyPr>
          <a:p>
            <a:pPr>
              <a:spcBef>
                <a:spcPct val="50000"/>
              </a:spcBef>
            </a:pPr>
            <a:r>
              <a:rPr lang="en-US"/>
              <a:t>4</a:t>
            </a:r>
          </a:p>
        </p:txBody>
      </p:sp>
      <p:sp>
        <p:nvSpPr>
          <p:cNvPr id="1048838" name="Text Box 11"/>
          <p:cNvSpPr txBox="1">
            <a:spLocks noChangeArrowheads="1"/>
          </p:cNvSpPr>
          <p:nvPr/>
        </p:nvSpPr>
        <p:spPr bwMode="auto">
          <a:xfrm>
            <a:off x="4114800" y="2752725"/>
            <a:ext cx="311150" cy="366713"/>
          </a:xfrm>
          <a:prstGeom prst="rect"/>
          <a:noFill/>
          <a:ln>
            <a:noFill/>
          </a:ln>
          <a:effectLst/>
        </p:spPr>
        <p:txBody>
          <a:bodyPr anchor="ctr" wrap="none">
            <a:spAutoFit/>
          </a:bodyPr>
          <a:p>
            <a:pPr>
              <a:spcBef>
                <a:spcPct val="50000"/>
              </a:spcBef>
            </a:pPr>
            <a:r>
              <a:rPr lang="en-US"/>
              <a:t>1</a:t>
            </a:r>
          </a:p>
        </p:txBody>
      </p:sp>
      <p:sp>
        <p:nvSpPr>
          <p:cNvPr id="1048839" name="Text Box 12"/>
          <p:cNvSpPr txBox="1">
            <a:spLocks noChangeArrowheads="1"/>
          </p:cNvSpPr>
          <p:nvPr/>
        </p:nvSpPr>
        <p:spPr bwMode="auto">
          <a:xfrm>
            <a:off x="4114800" y="3228975"/>
            <a:ext cx="311150" cy="366713"/>
          </a:xfrm>
          <a:prstGeom prst="rect"/>
          <a:noFill/>
          <a:ln>
            <a:noFill/>
          </a:ln>
          <a:effectLst/>
        </p:spPr>
        <p:txBody>
          <a:bodyPr anchor="ctr" wrap="none">
            <a:spAutoFit/>
          </a:bodyPr>
          <a:p>
            <a:pPr>
              <a:spcBef>
                <a:spcPct val="50000"/>
              </a:spcBef>
            </a:pPr>
            <a:r>
              <a:rPr lang="en-US"/>
              <a:t>2</a:t>
            </a:r>
          </a:p>
        </p:txBody>
      </p:sp>
      <p:sp>
        <p:nvSpPr>
          <p:cNvPr id="1048840" name="Text Box 13"/>
          <p:cNvSpPr txBox="1">
            <a:spLocks noChangeArrowheads="1"/>
          </p:cNvSpPr>
          <p:nvPr/>
        </p:nvSpPr>
        <p:spPr bwMode="auto">
          <a:xfrm>
            <a:off x="4495800" y="2309813"/>
            <a:ext cx="311150" cy="366712"/>
          </a:xfrm>
          <a:prstGeom prst="rect"/>
          <a:noFill/>
          <a:ln>
            <a:noFill/>
          </a:ln>
          <a:effectLst/>
        </p:spPr>
        <p:txBody>
          <a:bodyPr anchor="ctr" wrap="none">
            <a:spAutoFit/>
          </a:bodyPr>
          <a:p>
            <a:pPr>
              <a:spcBef>
                <a:spcPct val="50000"/>
              </a:spcBef>
            </a:pPr>
            <a:r>
              <a:rPr lang="en-US"/>
              <a:t>5</a:t>
            </a:r>
          </a:p>
        </p:txBody>
      </p:sp>
      <p:sp>
        <p:nvSpPr>
          <p:cNvPr id="1048841" name="Text Box 14"/>
          <p:cNvSpPr txBox="1">
            <a:spLocks noChangeArrowheads="1"/>
          </p:cNvSpPr>
          <p:nvPr/>
        </p:nvSpPr>
        <p:spPr bwMode="auto">
          <a:xfrm>
            <a:off x="4495800" y="2752725"/>
            <a:ext cx="311150" cy="366713"/>
          </a:xfrm>
          <a:prstGeom prst="rect"/>
          <a:noFill/>
          <a:ln>
            <a:noFill/>
          </a:ln>
          <a:effectLst/>
        </p:spPr>
        <p:txBody>
          <a:bodyPr anchor="ctr" wrap="none">
            <a:spAutoFit/>
          </a:bodyPr>
          <a:p>
            <a:pPr>
              <a:spcBef>
                <a:spcPct val="50000"/>
              </a:spcBef>
            </a:pPr>
            <a:r>
              <a:rPr lang="en-US"/>
              <a:t>3</a:t>
            </a:r>
          </a:p>
        </p:txBody>
      </p:sp>
      <p:sp>
        <p:nvSpPr>
          <p:cNvPr id="1048842" name="Text Box 15"/>
          <p:cNvSpPr txBox="1">
            <a:spLocks noChangeArrowheads="1"/>
          </p:cNvSpPr>
          <p:nvPr/>
        </p:nvSpPr>
        <p:spPr bwMode="auto">
          <a:xfrm>
            <a:off x="4495800" y="3228975"/>
            <a:ext cx="311150" cy="366713"/>
          </a:xfrm>
          <a:prstGeom prst="rect"/>
          <a:noFill/>
          <a:ln>
            <a:noFill/>
          </a:ln>
          <a:effectLst/>
        </p:spPr>
        <p:txBody>
          <a:bodyPr anchor="ctr" wrap="none">
            <a:spAutoFit/>
          </a:bodyPr>
          <a:p>
            <a:pPr>
              <a:spcBef>
                <a:spcPct val="50000"/>
              </a:spcBef>
            </a:pPr>
            <a:r>
              <a:rPr lang="en-US"/>
              <a:t>4</a:t>
            </a:r>
          </a:p>
        </p:txBody>
      </p:sp>
      <p:sp>
        <p:nvSpPr>
          <p:cNvPr id="1048843" name="Text Box 16"/>
          <p:cNvSpPr txBox="1">
            <a:spLocks noChangeArrowheads="1"/>
          </p:cNvSpPr>
          <p:nvPr/>
        </p:nvSpPr>
        <p:spPr bwMode="auto">
          <a:xfrm>
            <a:off x="4953000" y="2752725"/>
            <a:ext cx="1492250" cy="366713"/>
          </a:xfrm>
          <a:prstGeom prst="rect"/>
          <a:noFill/>
          <a:ln>
            <a:noFill/>
          </a:ln>
          <a:effectLst/>
        </p:spPr>
        <p:txBody>
          <a:bodyPr anchor="ctr" wrap="none">
            <a:spAutoFit/>
          </a:bodyPr>
          <a:p>
            <a:pPr>
              <a:spcBef>
                <a:spcPct val="50000"/>
              </a:spcBef>
            </a:pPr>
            <a:r>
              <a:rPr lang="en-US"/>
              <a:t>9 page faults</a:t>
            </a:r>
          </a:p>
        </p:txBody>
      </p:sp>
      <p:sp>
        <p:nvSpPr>
          <p:cNvPr id="1048844" name="Rectangle 17"/>
          <p:cNvSpPr>
            <a:spLocks noChangeArrowheads="1"/>
          </p:cNvSpPr>
          <p:nvPr/>
        </p:nvSpPr>
        <p:spPr bwMode="auto">
          <a:xfrm>
            <a:off x="3625850" y="3962400"/>
            <a:ext cx="381000" cy="457200"/>
          </a:xfrm>
          <a:prstGeom prst="rect"/>
          <a:solidFill>
            <a:schemeClr val="bg1"/>
          </a:solidFill>
          <a:ln w="9525">
            <a:solidFill>
              <a:schemeClr val="tx1"/>
            </a:solidFill>
            <a:miter lim="800000"/>
            <a:headEnd/>
            <a:tailEnd/>
          </a:ln>
          <a:effectLst/>
        </p:spPr>
        <p:txBody>
          <a:bodyPr anchor="ctr" wrap="none"/>
          <a:p>
            <a:r>
              <a:rPr lang="en-US"/>
              <a:t>1</a:t>
            </a:r>
          </a:p>
        </p:txBody>
      </p:sp>
      <p:sp>
        <p:nvSpPr>
          <p:cNvPr id="1048845" name="Rectangle 18"/>
          <p:cNvSpPr>
            <a:spLocks noChangeArrowheads="1"/>
          </p:cNvSpPr>
          <p:nvPr/>
        </p:nvSpPr>
        <p:spPr bwMode="auto">
          <a:xfrm>
            <a:off x="3625850" y="4419600"/>
            <a:ext cx="381000" cy="457200"/>
          </a:xfrm>
          <a:prstGeom prst="rect"/>
          <a:solidFill>
            <a:schemeClr val="bg1"/>
          </a:solidFill>
          <a:ln w="9525">
            <a:solidFill>
              <a:schemeClr val="tx1"/>
            </a:solidFill>
            <a:miter lim="800000"/>
            <a:headEnd/>
            <a:tailEnd/>
          </a:ln>
          <a:effectLst/>
        </p:spPr>
        <p:txBody>
          <a:bodyPr anchor="ctr" wrap="none"/>
          <a:p>
            <a:r>
              <a:rPr lang="en-US"/>
              <a:t>2</a:t>
            </a:r>
          </a:p>
        </p:txBody>
      </p:sp>
      <p:sp>
        <p:nvSpPr>
          <p:cNvPr id="1048846" name="Rectangle 19"/>
          <p:cNvSpPr>
            <a:spLocks noChangeArrowheads="1"/>
          </p:cNvSpPr>
          <p:nvPr/>
        </p:nvSpPr>
        <p:spPr bwMode="auto">
          <a:xfrm>
            <a:off x="3625850" y="4876800"/>
            <a:ext cx="381000" cy="457200"/>
          </a:xfrm>
          <a:prstGeom prst="rect"/>
          <a:solidFill>
            <a:schemeClr val="bg1"/>
          </a:solidFill>
          <a:ln w="9525">
            <a:solidFill>
              <a:schemeClr val="tx1"/>
            </a:solidFill>
            <a:miter lim="800000"/>
            <a:headEnd/>
            <a:tailEnd/>
          </a:ln>
          <a:effectLst/>
        </p:spPr>
        <p:txBody>
          <a:bodyPr anchor="ctr" wrap="none"/>
          <a:p>
            <a:r>
              <a:rPr lang="en-US"/>
              <a:t>3</a:t>
            </a:r>
          </a:p>
        </p:txBody>
      </p:sp>
      <p:sp>
        <p:nvSpPr>
          <p:cNvPr id="1048847" name="Text Box 20"/>
          <p:cNvSpPr txBox="1">
            <a:spLocks noChangeArrowheads="1"/>
          </p:cNvSpPr>
          <p:nvPr/>
        </p:nvSpPr>
        <p:spPr bwMode="auto">
          <a:xfrm>
            <a:off x="3238500" y="3995738"/>
            <a:ext cx="311150" cy="366712"/>
          </a:xfrm>
          <a:prstGeom prst="rect"/>
          <a:noFill/>
          <a:ln>
            <a:noFill/>
          </a:ln>
          <a:effectLst/>
        </p:spPr>
        <p:txBody>
          <a:bodyPr anchor="ctr" wrap="none">
            <a:spAutoFit/>
          </a:bodyPr>
          <a:p>
            <a:pPr>
              <a:spcBef>
                <a:spcPct val="50000"/>
              </a:spcBef>
            </a:pPr>
            <a:r>
              <a:rPr lang="en-US"/>
              <a:t>1</a:t>
            </a:r>
          </a:p>
        </p:txBody>
      </p:sp>
      <p:sp>
        <p:nvSpPr>
          <p:cNvPr id="1048848" name="Text Box 21"/>
          <p:cNvSpPr txBox="1">
            <a:spLocks noChangeArrowheads="1"/>
          </p:cNvSpPr>
          <p:nvPr/>
        </p:nvSpPr>
        <p:spPr bwMode="auto">
          <a:xfrm>
            <a:off x="3238500" y="4438650"/>
            <a:ext cx="311150" cy="366713"/>
          </a:xfrm>
          <a:prstGeom prst="rect"/>
          <a:noFill/>
          <a:ln>
            <a:noFill/>
          </a:ln>
          <a:effectLst/>
        </p:spPr>
        <p:txBody>
          <a:bodyPr anchor="ctr" wrap="none">
            <a:spAutoFit/>
          </a:bodyPr>
          <a:p>
            <a:pPr>
              <a:spcBef>
                <a:spcPct val="50000"/>
              </a:spcBef>
            </a:pPr>
            <a:r>
              <a:rPr lang="en-US"/>
              <a:t>2</a:t>
            </a:r>
          </a:p>
        </p:txBody>
      </p:sp>
      <p:sp>
        <p:nvSpPr>
          <p:cNvPr id="1048849" name="Text Box 22"/>
          <p:cNvSpPr txBox="1">
            <a:spLocks noChangeArrowheads="1"/>
          </p:cNvSpPr>
          <p:nvPr/>
        </p:nvSpPr>
        <p:spPr bwMode="auto">
          <a:xfrm>
            <a:off x="3238500" y="4914900"/>
            <a:ext cx="311150" cy="366713"/>
          </a:xfrm>
          <a:prstGeom prst="rect"/>
          <a:noFill/>
          <a:ln>
            <a:noFill/>
          </a:ln>
          <a:effectLst/>
        </p:spPr>
        <p:txBody>
          <a:bodyPr anchor="ctr" wrap="none">
            <a:spAutoFit/>
          </a:bodyPr>
          <a:p>
            <a:pPr>
              <a:spcBef>
                <a:spcPct val="50000"/>
              </a:spcBef>
            </a:pPr>
            <a:r>
              <a:rPr lang="en-US"/>
              <a:t>3</a:t>
            </a:r>
          </a:p>
        </p:txBody>
      </p:sp>
      <p:sp>
        <p:nvSpPr>
          <p:cNvPr id="1048850" name="Text Box 23"/>
          <p:cNvSpPr txBox="1">
            <a:spLocks noChangeArrowheads="1"/>
          </p:cNvSpPr>
          <p:nvPr/>
        </p:nvSpPr>
        <p:spPr bwMode="auto">
          <a:xfrm>
            <a:off x="4083050" y="4033838"/>
            <a:ext cx="311150" cy="366712"/>
          </a:xfrm>
          <a:prstGeom prst="rect"/>
          <a:noFill/>
          <a:ln>
            <a:noFill/>
          </a:ln>
          <a:effectLst/>
        </p:spPr>
        <p:txBody>
          <a:bodyPr anchor="ctr" wrap="none">
            <a:spAutoFit/>
          </a:bodyPr>
          <a:p>
            <a:pPr>
              <a:spcBef>
                <a:spcPct val="50000"/>
              </a:spcBef>
            </a:pPr>
            <a:r>
              <a:rPr lang="en-US"/>
              <a:t>5</a:t>
            </a:r>
          </a:p>
        </p:txBody>
      </p:sp>
      <p:sp>
        <p:nvSpPr>
          <p:cNvPr id="1048851" name="Text Box 24"/>
          <p:cNvSpPr txBox="1">
            <a:spLocks noChangeArrowheads="1"/>
          </p:cNvSpPr>
          <p:nvPr/>
        </p:nvSpPr>
        <p:spPr bwMode="auto">
          <a:xfrm>
            <a:off x="4083050" y="4476750"/>
            <a:ext cx="311150" cy="366713"/>
          </a:xfrm>
          <a:prstGeom prst="rect"/>
          <a:noFill/>
          <a:ln>
            <a:noFill/>
          </a:ln>
          <a:effectLst/>
        </p:spPr>
        <p:txBody>
          <a:bodyPr anchor="ctr" wrap="none">
            <a:spAutoFit/>
          </a:bodyPr>
          <a:p>
            <a:pPr>
              <a:spcBef>
                <a:spcPct val="50000"/>
              </a:spcBef>
            </a:pPr>
            <a:r>
              <a:rPr lang="en-US"/>
              <a:t>1</a:t>
            </a:r>
          </a:p>
        </p:txBody>
      </p:sp>
      <p:sp>
        <p:nvSpPr>
          <p:cNvPr id="1048852" name="Text Box 25"/>
          <p:cNvSpPr txBox="1">
            <a:spLocks noChangeArrowheads="1"/>
          </p:cNvSpPr>
          <p:nvPr/>
        </p:nvSpPr>
        <p:spPr bwMode="auto">
          <a:xfrm>
            <a:off x="4083050" y="4953000"/>
            <a:ext cx="311150" cy="366713"/>
          </a:xfrm>
          <a:prstGeom prst="rect"/>
          <a:noFill/>
          <a:ln>
            <a:noFill/>
          </a:ln>
          <a:effectLst/>
        </p:spPr>
        <p:txBody>
          <a:bodyPr anchor="ctr" wrap="none">
            <a:spAutoFit/>
          </a:bodyPr>
          <a:p>
            <a:pPr>
              <a:spcBef>
                <a:spcPct val="50000"/>
              </a:spcBef>
            </a:pPr>
            <a:r>
              <a:rPr lang="en-US"/>
              <a:t>2</a:t>
            </a:r>
          </a:p>
        </p:txBody>
      </p:sp>
      <p:sp>
        <p:nvSpPr>
          <p:cNvPr id="1048853" name="Text Box 26"/>
          <p:cNvSpPr txBox="1">
            <a:spLocks noChangeArrowheads="1"/>
          </p:cNvSpPr>
          <p:nvPr/>
        </p:nvSpPr>
        <p:spPr bwMode="auto">
          <a:xfrm>
            <a:off x="4464050" y="4033838"/>
            <a:ext cx="311150" cy="366712"/>
          </a:xfrm>
          <a:prstGeom prst="rect"/>
          <a:noFill/>
          <a:ln>
            <a:noFill/>
          </a:ln>
          <a:effectLst/>
        </p:spPr>
        <p:txBody>
          <a:bodyPr anchor="ctr" wrap="none">
            <a:spAutoFit/>
          </a:bodyPr>
          <a:p>
            <a:pPr>
              <a:spcBef>
                <a:spcPct val="50000"/>
              </a:spcBef>
            </a:pPr>
            <a:r>
              <a:rPr lang="en-US"/>
              <a:t>4</a:t>
            </a:r>
          </a:p>
        </p:txBody>
      </p:sp>
      <p:sp>
        <p:nvSpPr>
          <p:cNvPr id="1048854" name="Text Box 28"/>
          <p:cNvSpPr txBox="1">
            <a:spLocks noChangeArrowheads="1"/>
          </p:cNvSpPr>
          <p:nvPr/>
        </p:nvSpPr>
        <p:spPr bwMode="auto">
          <a:xfrm>
            <a:off x="4464050" y="4495800"/>
            <a:ext cx="311150" cy="366713"/>
          </a:xfrm>
          <a:prstGeom prst="rect"/>
          <a:noFill/>
          <a:ln>
            <a:noFill/>
          </a:ln>
          <a:effectLst/>
        </p:spPr>
        <p:txBody>
          <a:bodyPr anchor="ctr" wrap="none">
            <a:spAutoFit/>
          </a:bodyPr>
          <a:p>
            <a:pPr>
              <a:spcBef>
                <a:spcPct val="50000"/>
              </a:spcBef>
            </a:pPr>
            <a:r>
              <a:rPr lang="en-US"/>
              <a:t>5</a:t>
            </a:r>
          </a:p>
        </p:txBody>
      </p:sp>
      <p:sp>
        <p:nvSpPr>
          <p:cNvPr id="1048855" name="Text Box 29"/>
          <p:cNvSpPr txBox="1">
            <a:spLocks noChangeArrowheads="1"/>
          </p:cNvSpPr>
          <p:nvPr/>
        </p:nvSpPr>
        <p:spPr bwMode="auto">
          <a:xfrm>
            <a:off x="4857750" y="4476750"/>
            <a:ext cx="1619250" cy="366713"/>
          </a:xfrm>
          <a:prstGeom prst="rect"/>
          <a:noFill/>
          <a:ln>
            <a:noFill/>
          </a:ln>
          <a:effectLst/>
        </p:spPr>
        <p:txBody>
          <a:bodyPr anchor="ctr" wrap="none">
            <a:spAutoFit/>
          </a:bodyPr>
          <a:p>
            <a:pPr>
              <a:spcBef>
                <a:spcPct val="50000"/>
              </a:spcBef>
            </a:pPr>
            <a:r>
              <a:rPr lang="en-US"/>
              <a:t>10 page faults</a:t>
            </a:r>
          </a:p>
        </p:txBody>
      </p:sp>
      <p:sp>
        <p:nvSpPr>
          <p:cNvPr id="1048856" name="Rectangle 30"/>
          <p:cNvSpPr>
            <a:spLocks noChangeArrowheads="1"/>
          </p:cNvSpPr>
          <p:nvPr/>
        </p:nvSpPr>
        <p:spPr bwMode="auto">
          <a:xfrm>
            <a:off x="3625850" y="5334000"/>
            <a:ext cx="381000" cy="457200"/>
          </a:xfrm>
          <a:prstGeom prst="rect"/>
          <a:solidFill>
            <a:schemeClr val="bg1"/>
          </a:solidFill>
          <a:ln w="9525">
            <a:solidFill>
              <a:schemeClr val="tx1"/>
            </a:solidFill>
            <a:miter lim="800000"/>
            <a:headEnd/>
            <a:tailEnd/>
          </a:ln>
          <a:effectLst/>
        </p:spPr>
        <p:txBody>
          <a:bodyPr anchor="ctr" wrap="none"/>
          <a:p>
            <a:r>
              <a:rPr lang="en-US"/>
              <a:t>4</a:t>
            </a:r>
          </a:p>
        </p:txBody>
      </p:sp>
      <p:sp>
        <p:nvSpPr>
          <p:cNvPr id="1048857" name="Text Box 31"/>
          <p:cNvSpPr txBox="1">
            <a:spLocks noChangeArrowheads="1"/>
          </p:cNvSpPr>
          <p:nvPr/>
        </p:nvSpPr>
        <p:spPr bwMode="auto">
          <a:xfrm>
            <a:off x="3244850" y="5410200"/>
            <a:ext cx="311150" cy="366713"/>
          </a:xfrm>
          <a:prstGeom prst="rect"/>
          <a:noFill/>
          <a:ln>
            <a:noFill/>
          </a:ln>
          <a:effectLst/>
        </p:spPr>
        <p:txBody>
          <a:bodyPr anchor="ctr" wrap="none">
            <a:spAutoFit/>
          </a:bodyPr>
          <a:p>
            <a:pPr>
              <a:spcBef>
                <a:spcPct val="50000"/>
              </a:spcBef>
            </a:pPr>
            <a:r>
              <a:rPr lang="en-US"/>
              <a:t>4</a:t>
            </a:r>
          </a:p>
        </p:txBody>
      </p:sp>
      <p:sp>
        <p:nvSpPr>
          <p:cNvPr id="1048858" name="Text Box 32"/>
          <p:cNvSpPr txBox="1">
            <a:spLocks noChangeArrowheads="1"/>
          </p:cNvSpPr>
          <p:nvPr/>
        </p:nvSpPr>
        <p:spPr bwMode="auto">
          <a:xfrm>
            <a:off x="4083050" y="5410200"/>
            <a:ext cx="311150" cy="366713"/>
          </a:xfrm>
          <a:prstGeom prst="rect"/>
          <a:noFill/>
          <a:ln>
            <a:noFill/>
          </a:ln>
          <a:effectLst/>
        </p:spPr>
        <p:txBody>
          <a:bodyPr anchor="ctr" wrap="none">
            <a:spAutoFit/>
          </a:bodyPr>
          <a:p>
            <a:pPr>
              <a:spcBef>
                <a:spcPct val="50000"/>
              </a:spcBef>
            </a:pPr>
            <a:r>
              <a:rPr lang="en-US"/>
              <a:t>3</a:t>
            </a:r>
          </a:p>
        </p:txBody>
      </p:sp>
      <p:sp>
        <p:nvSpPr>
          <p:cNvPr id="1048859" name="Line 33"/>
          <p:cNvSpPr>
            <a:spLocks noChangeShapeType="1"/>
          </p:cNvSpPr>
          <p:nvPr/>
        </p:nvSpPr>
        <p:spPr bwMode="auto">
          <a:xfrm flipH="1">
            <a:off x="3276600" y="6248400"/>
            <a:ext cx="76200" cy="228600"/>
          </a:xfrm>
          <a:prstGeom prst="line"/>
          <a:noFill/>
          <a:ln w="9525">
            <a:solidFill>
              <a:schemeClr val="tx1"/>
            </a:solidFill>
            <a:round/>
            <a:headEnd/>
            <a:tailEnd/>
          </a:ln>
          <a:effectLst/>
        </p:spPr>
        <p:txBody>
          <a:bodyPr anchor="ctr" wrap="none"/>
          <a:p>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203" name=""/>
        <p:cNvGrpSpPr/>
        <p:nvPr/>
      </p:nvGrpSpPr>
      <p:grpSpPr>
        <a:xfrm>
          <a:off x="0" y="0"/>
          <a:ext cx="0" cy="0"/>
          <a:chOff x="0" y="0"/>
          <a:chExt cx="0" cy="0"/>
        </a:xfrm>
      </p:grpSpPr>
      <p:sp>
        <p:nvSpPr>
          <p:cNvPr id="1048860" name="Rectangle 2"/>
          <p:cNvSpPr>
            <a:spLocks noGrp="1" noChangeArrowheads="1"/>
          </p:cNvSpPr>
          <p:nvPr>
            <p:ph type="title"/>
          </p:nvPr>
        </p:nvSpPr>
        <p:spPr>
          <a:xfrm>
            <a:off x="1066800" y="152400"/>
            <a:ext cx="7470775" cy="1143000"/>
          </a:xfrm>
        </p:spPr>
        <p:txBody>
          <a:bodyPr/>
          <a:p>
            <a:r>
              <a:rPr dirty="0" lang="en-US"/>
              <a:t>FIFO Page Replacement</a:t>
            </a:r>
          </a:p>
        </p:txBody>
      </p:sp>
      <p:pic>
        <p:nvPicPr>
          <p:cNvPr id="2097176" name="Picture 4"/>
          <p:cNvPicPr>
            <a:picLocks noChangeAspect="1" noChangeArrowheads="1"/>
          </p:cNvPicPr>
          <p:nvPr/>
        </p:nvPicPr>
        <p:blipFill>
          <a:blip xmlns:r="http://schemas.openxmlformats.org/officeDocument/2006/relationships" r:embed="rId1"/>
          <a:srcRect l="655" t="32359" r="452" b="32361"/>
          <a:stretch>
            <a:fillRect/>
          </a:stretch>
        </p:blipFill>
        <p:spPr bwMode="auto">
          <a:xfrm>
            <a:off x="1447800" y="2209800"/>
            <a:ext cx="7315200" cy="2316162"/>
          </a:xfrm>
          <a:prstGeom prst="rect"/>
          <a:noFill/>
          <a:ln w="38100" cmpd="dbl">
            <a:solidFill>
              <a:srgbClr val="CC6600"/>
            </a:solid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204" name=""/>
        <p:cNvGrpSpPr/>
        <p:nvPr/>
      </p:nvGrpSpPr>
      <p:grpSpPr>
        <a:xfrm>
          <a:off x="0" y="0"/>
          <a:ext cx="0" cy="0"/>
          <a:chOff x="0" y="0"/>
          <a:chExt cx="0" cy="0"/>
        </a:xfrm>
      </p:grpSpPr>
      <p:sp>
        <p:nvSpPr>
          <p:cNvPr id="1048861" name="Rectangle 2"/>
          <p:cNvSpPr>
            <a:spLocks noGrp="1" noChangeArrowheads="1"/>
          </p:cNvSpPr>
          <p:nvPr>
            <p:ph type="title"/>
          </p:nvPr>
        </p:nvSpPr>
        <p:spPr/>
        <p:txBody>
          <a:bodyPr/>
          <a:p>
            <a:r>
              <a:rPr lang="en-US"/>
              <a:t>Optimal Algorithm</a:t>
            </a:r>
          </a:p>
        </p:txBody>
      </p:sp>
      <p:sp>
        <p:nvSpPr>
          <p:cNvPr id="1048862" name="Rectangle 3"/>
          <p:cNvSpPr>
            <a:spLocks noGrp="1" noChangeArrowheads="1"/>
          </p:cNvSpPr>
          <p:nvPr>
            <p:ph idx="1"/>
          </p:nvPr>
        </p:nvSpPr>
        <p:spPr/>
        <p:txBody>
          <a:bodyPr>
            <a:normAutofit fontScale="88889" lnSpcReduction="10000"/>
          </a:bodyPr>
          <a:p>
            <a:pPr>
              <a:tabLst>
                <a:tab algn="l" pos="1890713"/>
              </a:tabLst>
            </a:pPr>
            <a:r>
              <a:rPr dirty="0" lang="en-US"/>
              <a:t>Replace page that will not be used for longest period of time.</a:t>
            </a:r>
          </a:p>
          <a:p>
            <a:pPr>
              <a:tabLst>
                <a:tab algn="l" pos="1890713"/>
              </a:tabLst>
            </a:pPr>
            <a:r>
              <a:rPr dirty="0" lang="en-US"/>
              <a:t>4 frames example</a:t>
            </a:r>
          </a:p>
          <a:p>
            <a:pPr>
              <a:buFontTx/>
              <a:buNone/>
              <a:tabLst>
                <a:tab algn="l" pos="1890713"/>
              </a:tabLst>
            </a:pPr>
            <a:r>
              <a:rPr dirty="0" lang="en-US"/>
              <a:t>		 1, 2, 3, 4, 1, 2, 5, 1, 2, 3, 4, 5</a:t>
            </a:r>
            <a:br>
              <a:rPr dirty="0" lang="en-US"/>
            </a:br>
            <a:br>
              <a:rPr dirty="0" lang="en-US"/>
            </a:br>
            <a:br>
              <a:rPr dirty="0" lang="en-US"/>
            </a:br>
            <a:br>
              <a:rPr dirty="0" lang="en-US"/>
            </a:br>
            <a:br>
              <a:rPr dirty="0" lang="en-US"/>
            </a:br>
            <a:br>
              <a:rPr dirty="0" lang="en-US"/>
            </a:br>
            <a:br>
              <a:rPr dirty="0" lang="en-US"/>
            </a:br>
            <a:endParaRPr dirty="0" lang="en-US"/>
          </a:p>
          <a:p>
            <a:pPr>
              <a:tabLst>
                <a:tab algn="l" pos="1890713"/>
              </a:tabLst>
            </a:pPr>
            <a:r>
              <a:rPr dirty="0" lang="en-US"/>
              <a:t>How do you know this?</a:t>
            </a:r>
          </a:p>
          <a:p>
            <a:pPr>
              <a:tabLst>
                <a:tab algn="l" pos="1890713"/>
              </a:tabLst>
            </a:pPr>
            <a:r>
              <a:rPr dirty="0" lang="en-US"/>
              <a:t>Used for measuring how well your algorithm performs.</a:t>
            </a:r>
          </a:p>
        </p:txBody>
      </p:sp>
      <p:sp>
        <p:nvSpPr>
          <p:cNvPr id="1048863" name="Rectangle 4"/>
          <p:cNvSpPr>
            <a:spLocks noChangeArrowheads="1"/>
          </p:cNvSpPr>
          <p:nvPr/>
        </p:nvSpPr>
        <p:spPr bwMode="auto">
          <a:xfrm>
            <a:off x="3581400" y="3048000"/>
            <a:ext cx="381000" cy="457200"/>
          </a:xfrm>
          <a:prstGeom prst="rect"/>
          <a:solidFill>
            <a:schemeClr val="bg1"/>
          </a:solidFill>
          <a:ln w="9525">
            <a:solidFill>
              <a:schemeClr val="tx1"/>
            </a:solidFill>
            <a:miter lim="800000"/>
            <a:headEnd/>
            <a:tailEnd/>
          </a:ln>
          <a:effectLst/>
        </p:spPr>
        <p:txBody>
          <a:bodyPr anchor="ctr" wrap="none"/>
          <a:p>
            <a:r>
              <a:rPr lang="en-US"/>
              <a:t>1</a:t>
            </a:r>
          </a:p>
        </p:txBody>
      </p:sp>
      <p:sp>
        <p:nvSpPr>
          <p:cNvPr id="1048864" name="Rectangle 5"/>
          <p:cNvSpPr>
            <a:spLocks noChangeArrowheads="1"/>
          </p:cNvSpPr>
          <p:nvPr/>
        </p:nvSpPr>
        <p:spPr bwMode="auto">
          <a:xfrm>
            <a:off x="3581400" y="3505200"/>
            <a:ext cx="381000" cy="457200"/>
          </a:xfrm>
          <a:prstGeom prst="rect"/>
          <a:solidFill>
            <a:schemeClr val="bg1"/>
          </a:solidFill>
          <a:ln w="9525">
            <a:solidFill>
              <a:schemeClr val="tx1"/>
            </a:solidFill>
            <a:miter lim="800000"/>
            <a:headEnd/>
            <a:tailEnd/>
          </a:ln>
          <a:effectLst/>
        </p:spPr>
        <p:txBody>
          <a:bodyPr anchor="ctr" wrap="none"/>
          <a:p>
            <a:r>
              <a:rPr lang="en-US"/>
              <a:t>2</a:t>
            </a:r>
          </a:p>
        </p:txBody>
      </p:sp>
      <p:sp>
        <p:nvSpPr>
          <p:cNvPr id="1048865" name="Rectangle 6"/>
          <p:cNvSpPr>
            <a:spLocks noChangeArrowheads="1"/>
          </p:cNvSpPr>
          <p:nvPr/>
        </p:nvSpPr>
        <p:spPr bwMode="auto">
          <a:xfrm>
            <a:off x="3581400" y="3962400"/>
            <a:ext cx="381000" cy="457200"/>
          </a:xfrm>
          <a:prstGeom prst="rect"/>
          <a:solidFill>
            <a:schemeClr val="bg1"/>
          </a:solidFill>
          <a:ln w="9525">
            <a:solidFill>
              <a:schemeClr val="tx1"/>
            </a:solidFill>
            <a:miter lim="800000"/>
            <a:headEnd/>
            <a:tailEnd/>
          </a:ln>
          <a:effectLst/>
        </p:spPr>
        <p:txBody>
          <a:bodyPr anchor="ctr" wrap="none"/>
          <a:p>
            <a:r>
              <a:rPr lang="en-US"/>
              <a:t>3</a:t>
            </a:r>
          </a:p>
        </p:txBody>
      </p:sp>
      <p:sp>
        <p:nvSpPr>
          <p:cNvPr id="1048866" name="Text Box 7"/>
          <p:cNvSpPr txBox="1">
            <a:spLocks noChangeArrowheads="1"/>
          </p:cNvSpPr>
          <p:nvPr/>
        </p:nvSpPr>
        <p:spPr bwMode="auto">
          <a:xfrm>
            <a:off x="4038600" y="3119438"/>
            <a:ext cx="311150" cy="366712"/>
          </a:xfrm>
          <a:prstGeom prst="rect"/>
          <a:noFill/>
          <a:ln>
            <a:noFill/>
          </a:ln>
          <a:effectLst/>
        </p:spPr>
        <p:txBody>
          <a:bodyPr anchor="ctr" wrap="none">
            <a:spAutoFit/>
          </a:bodyPr>
          <a:p>
            <a:pPr>
              <a:spcBef>
                <a:spcPct val="50000"/>
              </a:spcBef>
            </a:pPr>
            <a:r>
              <a:rPr lang="en-US"/>
              <a:t>4</a:t>
            </a:r>
          </a:p>
        </p:txBody>
      </p:sp>
      <p:sp>
        <p:nvSpPr>
          <p:cNvPr id="1048867" name="Text Box 8"/>
          <p:cNvSpPr txBox="1">
            <a:spLocks noChangeArrowheads="1"/>
          </p:cNvSpPr>
          <p:nvPr/>
        </p:nvSpPr>
        <p:spPr bwMode="auto">
          <a:xfrm>
            <a:off x="4876800" y="3562350"/>
            <a:ext cx="1492250" cy="366713"/>
          </a:xfrm>
          <a:prstGeom prst="rect"/>
          <a:noFill/>
          <a:ln>
            <a:noFill/>
          </a:ln>
          <a:effectLst/>
        </p:spPr>
        <p:txBody>
          <a:bodyPr anchor="ctr" wrap="none">
            <a:spAutoFit/>
          </a:bodyPr>
          <a:p>
            <a:pPr>
              <a:spcBef>
                <a:spcPct val="50000"/>
              </a:spcBef>
            </a:pPr>
            <a:r>
              <a:rPr lang="en-US"/>
              <a:t>6 page faults</a:t>
            </a:r>
          </a:p>
        </p:txBody>
      </p:sp>
      <p:sp>
        <p:nvSpPr>
          <p:cNvPr id="1048868" name="Rectangle 9"/>
          <p:cNvSpPr>
            <a:spLocks noChangeArrowheads="1"/>
          </p:cNvSpPr>
          <p:nvPr/>
        </p:nvSpPr>
        <p:spPr bwMode="auto">
          <a:xfrm>
            <a:off x="3581400" y="4419600"/>
            <a:ext cx="381000" cy="457200"/>
          </a:xfrm>
          <a:prstGeom prst="rect"/>
          <a:solidFill>
            <a:schemeClr val="bg1"/>
          </a:solidFill>
          <a:ln w="9525">
            <a:solidFill>
              <a:schemeClr val="tx1"/>
            </a:solidFill>
            <a:miter lim="800000"/>
            <a:headEnd/>
            <a:tailEnd/>
          </a:ln>
          <a:effectLst/>
        </p:spPr>
        <p:txBody>
          <a:bodyPr anchor="ctr" wrap="none"/>
          <a:p>
            <a:r>
              <a:rPr lang="en-US"/>
              <a:t>4</a:t>
            </a:r>
          </a:p>
        </p:txBody>
      </p:sp>
      <p:sp>
        <p:nvSpPr>
          <p:cNvPr id="1048869" name="Text Box 10"/>
          <p:cNvSpPr txBox="1">
            <a:spLocks noChangeArrowheads="1"/>
          </p:cNvSpPr>
          <p:nvPr/>
        </p:nvSpPr>
        <p:spPr bwMode="auto">
          <a:xfrm>
            <a:off x="4038600" y="4495800"/>
            <a:ext cx="311150" cy="366713"/>
          </a:xfrm>
          <a:prstGeom prst="rect"/>
          <a:noFill/>
          <a:ln>
            <a:noFill/>
          </a:ln>
          <a:effectLst/>
        </p:spPr>
        <p:txBody>
          <a:bodyPr anchor="ctr" wrap="none">
            <a:spAutoFit/>
          </a:bodyPr>
          <a:p>
            <a:pPr>
              <a:spcBef>
                <a:spcPct val="50000"/>
              </a:spcBef>
            </a:pPr>
            <a:r>
              <a:rPr lang="en-US"/>
              <a:t>5</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205" name=""/>
        <p:cNvGrpSpPr/>
        <p:nvPr/>
      </p:nvGrpSpPr>
      <p:grpSpPr>
        <a:xfrm>
          <a:off x="0" y="0"/>
          <a:ext cx="0" cy="0"/>
          <a:chOff x="0" y="0"/>
          <a:chExt cx="0" cy="0"/>
        </a:xfrm>
      </p:grpSpPr>
      <p:sp>
        <p:nvSpPr>
          <p:cNvPr id="1048870" name="Rectangle 2"/>
          <p:cNvSpPr>
            <a:spLocks noGrp="1" noChangeArrowheads="1"/>
          </p:cNvSpPr>
          <p:nvPr>
            <p:ph type="title"/>
          </p:nvPr>
        </p:nvSpPr>
        <p:spPr>
          <a:xfrm>
            <a:off x="1142999" y="152400"/>
            <a:ext cx="7470775" cy="1143000"/>
          </a:xfrm>
        </p:spPr>
        <p:txBody>
          <a:bodyPr/>
          <a:p>
            <a:r>
              <a:rPr dirty="0" lang="en-US"/>
              <a:t>Optimal Page Replacement</a:t>
            </a:r>
          </a:p>
        </p:txBody>
      </p:sp>
      <p:pic>
        <p:nvPicPr>
          <p:cNvPr id="2097177" name="Picture 4"/>
          <p:cNvPicPr>
            <a:picLocks noChangeAspect="1" noChangeArrowheads="1"/>
          </p:cNvPicPr>
          <p:nvPr/>
        </p:nvPicPr>
        <p:blipFill>
          <a:blip xmlns:r="http://schemas.openxmlformats.org/officeDocument/2006/relationships" r:embed="rId1"/>
          <a:srcRect l="471" t="32074" r="781" b="32076"/>
          <a:stretch>
            <a:fillRect/>
          </a:stretch>
        </p:blipFill>
        <p:spPr bwMode="auto">
          <a:xfrm>
            <a:off x="1142999" y="1990725"/>
            <a:ext cx="7635875" cy="2271713"/>
          </a:xfrm>
          <a:prstGeom prst="rect"/>
          <a:noFill/>
          <a:ln w="38100" cmpd="dbl">
            <a:solidFill>
              <a:srgbClr val="CC6600"/>
            </a:solid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206" name=""/>
        <p:cNvGrpSpPr/>
        <p:nvPr/>
      </p:nvGrpSpPr>
      <p:grpSpPr>
        <a:xfrm>
          <a:off x="0" y="0"/>
          <a:ext cx="0" cy="0"/>
          <a:chOff x="0" y="0"/>
          <a:chExt cx="0" cy="0"/>
        </a:xfrm>
      </p:grpSpPr>
      <p:sp>
        <p:nvSpPr>
          <p:cNvPr id="1048871" name="Rectangle 2"/>
          <p:cNvSpPr>
            <a:spLocks noGrp="1" noChangeArrowheads="1"/>
          </p:cNvSpPr>
          <p:nvPr>
            <p:ph type="title"/>
          </p:nvPr>
        </p:nvSpPr>
        <p:spPr/>
        <p:txBody>
          <a:bodyPr>
            <a:normAutofit fontScale="90000"/>
          </a:bodyPr>
          <a:p>
            <a:r>
              <a:rPr lang="en-US"/>
              <a:t>Least Recently Used (LRU) Algorithm</a:t>
            </a:r>
          </a:p>
        </p:txBody>
      </p:sp>
      <p:sp>
        <p:nvSpPr>
          <p:cNvPr id="1048872" name="Rectangle 3"/>
          <p:cNvSpPr>
            <a:spLocks noGrp="1" noChangeArrowheads="1"/>
          </p:cNvSpPr>
          <p:nvPr>
            <p:ph idx="1"/>
          </p:nvPr>
        </p:nvSpPr>
        <p:spPr/>
        <p:txBody>
          <a:bodyPr>
            <a:normAutofit fontScale="87500" lnSpcReduction="10000"/>
          </a:bodyPr>
          <a:p>
            <a:r>
              <a:rPr dirty="0" lang="en-US"/>
              <a:t>Reference string:  1, 2, 3, 4, 1, 2, 5, 1, 2, 3, 4, 5</a:t>
            </a:r>
            <a:br>
              <a:rPr dirty="0" lang="en-US"/>
            </a:br>
            <a:br>
              <a:rPr dirty="0" lang="en-US"/>
            </a:br>
            <a:br>
              <a:rPr dirty="0" lang="en-US"/>
            </a:br>
            <a:br>
              <a:rPr dirty="0" lang="en-US"/>
            </a:br>
            <a:br>
              <a:rPr dirty="0" lang="en-US"/>
            </a:br>
            <a:br>
              <a:rPr dirty="0" lang="en-US"/>
            </a:br>
            <a:br>
              <a:rPr dirty="0" lang="en-US"/>
            </a:br>
            <a:endParaRPr dirty="0" lang="en-US"/>
          </a:p>
          <a:p>
            <a:r>
              <a:rPr dirty="0" lang="en-US"/>
              <a:t>Counter implementation</a:t>
            </a:r>
          </a:p>
          <a:p>
            <a:pPr lvl="1"/>
            <a:r>
              <a:rPr dirty="0" lang="en-US"/>
              <a:t>Every page entry has a counter; every time page is referenced through this entry, copy the clock into the counter.</a:t>
            </a:r>
          </a:p>
          <a:p>
            <a:pPr lvl="1"/>
            <a:r>
              <a:rPr dirty="0" lang="en-US"/>
              <a:t>When a page needs to be changed, look at the counters to determine which are to change.</a:t>
            </a:r>
          </a:p>
          <a:p>
            <a:pPr>
              <a:buFontTx/>
              <a:buNone/>
            </a:pPr>
            <a:endParaRPr dirty="0" lang="en-US"/>
          </a:p>
        </p:txBody>
      </p:sp>
      <p:sp>
        <p:nvSpPr>
          <p:cNvPr id="1048873" name="Rectangle 17"/>
          <p:cNvSpPr>
            <a:spLocks noChangeArrowheads="1"/>
          </p:cNvSpPr>
          <p:nvPr/>
        </p:nvSpPr>
        <p:spPr bwMode="auto">
          <a:xfrm>
            <a:off x="3625850" y="2133600"/>
            <a:ext cx="381000" cy="457200"/>
          </a:xfrm>
          <a:prstGeom prst="rect"/>
          <a:solidFill>
            <a:schemeClr val="bg1"/>
          </a:solidFill>
          <a:ln w="9525">
            <a:solidFill>
              <a:schemeClr val="tx1"/>
            </a:solidFill>
            <a:miter lim="800000"/>
            <a:headEnd/>
            <a:tailEnd/>
          </a:ln>
          <a:effectLst/>
        </p:spPr>
        <p:txBody>
          <a:bodyPr anchor="ctr" wrap="none"/>
          <a:p>
            <a:r>
              <a:rPr lang="en-US"/>
              <a:t>1</a:t>
            </a:r>
          </a:p>
        </p:txBody>
      </p:sp>
      <p:sp>
        <p:nvSpPr>
          <p:cNvPr id="1048874" name="Rectangle 18"/>
          <p:cNvSpPr>
            <a:spLocks noChangeArrowheads="1"/>
          </p:cNvSpPr>
          <p:nvPr/>
        </p:nvSpPr>
        <p:spPr bwMode="auto">
          <a:xfrm>
            <a:off x="3625850" y="2590800"/>
            <a:ext cx="381000" cy="457200"/>
          </a:xfrm>
          <a:prstGeom prst="rect"/>
          <a:solidFill>
            <a:schemeClr val="bg1"/>
          </a:solidFill>
          <a:ln w="9525">
            <a:solidFill>
              <a:schemeClr val="tx1"/>
            </a:solidFill>
            <a:miter lim="800000"/>
            <a:headEnd/>
            <a:tailEnd/>
          </a:ln>
          <a:effectLst/>
        </p:spPr>
        <p:txBody>
          <a:bodyPr anchor="ctr" wrap="none"/>
          <a:p>
            <a:r>
              <a:rPr lang="en-US"/>
              <a:t>2</a:t>
            </a:r>
          </a:p>
        </p:txBody>
      </p:sp>
      <p:sp>
        <p:nvSpPr>
          <p:cNvPr id="1048875" name="Rectangle 19"/>
          <p:cNvSpPr>
            <a:spLocks noChangeArrowheads="1"/>
          </p:cNvSpPr>
          <p:nvPr/>
        </p:nvSpPr>
        <p:spPr bwMode="auto">
          <a:xfrm>
            <a:off x="3625850" y="3048000"/>
            <a:ext cx="381000" cy="457200"/>
          </a:xfrm>
          <a:prstGeom prst="rect"/>
          <a:solidFill>
            <a:schemeClr val="bg1"/>
          </a:solidFill>
          <a:ln w="9525">
            <a:solidFill>
              <a:schemeClr val="tx1"/>
            </a:solidFill>
            <a:miter lim="800000"/>
            <a:headEnd/>
            <a:tailEnd/>
          </a:ln>
          <a:effectLst/>
        </p:spPr>
        <p:txBody>
          <a:bodyPr anchor="ctr" wrap="none"/>
          <a:p>
            <a:r>
              <a:rPr lang="en-US"/>
              <a:t>3</a:t>
            </a:r>
          </a:p>
        </p:txBody>
      </p:sp>
      <p:sp>
        <p:nvSpPr>
          <p:cNvPr id="1048876" name="Text Box 26"/>
          <p:cNvSpPr txBox="1">
            <a:spLocks noChangeArrowheads="1"/>
          </p:cNvSpPr>
          <p:nvPr/>
        </p:nvSpPr>
        <p:spPr bwMode="auto">
          <a:xfrm>
            <a:off x="4464050" y="2205038"/>
            <a:ext cx="311150" cy="366712"/>
          </a:xfrm>
          <a:prstGeom prst="rect"/>
          <a:noFill/>
          <a:ln>
            <a:noFill/>
          </a:ln>
          <a:effectLst/>
        </p:spPr>
        <p:txBody>
          <a:bodyPr anchor="ctr" wrap="none">
            <a:spAutoFit/>
          </a:bodyPr>
          <a:p>
            <a:pPr>
              <a:spcBef>
                <a:spcPct val="50000"/>
              </a:spcBef>
            </a:pPr>
            <a:r>
              <a:rPr lang="en-US"/>
              <a:t>5</a:t>
            </a:r>
          </a:p>
        </p:txBody>
      </p:sp>
      <p:sp>
        <p:nvSpPr>
          <p:cNvPr id="1048877" name="Text Box 27"/>
          <p:cNvSpPr txBox="1">
            <a:spLocks noChangeArrowheads="1"/>
          </p:cNvSpPr>
          <p:nvPr/>
        </p:nvSpPr>
        <p:spPr bwMode="auto">
          <a:xfrm>
            <a:off x="4419600" y="3124200"/>
            <a:ext cx="311150" cy="366713"/>
          </a:xfrm>
          <a:prstGeom prst="rect"/>
          <a:noFill/>
          <a:ln>
            <a:noFill/>
          </a:ln>
          <a:effectLst/>
        </p:spPr>
        <p:txBody>
          <a:bodyPr anchor="ctr" wrap="none">
            <a:spAutoFit/>
          </a:bodyPr>
          <a:p>
            <a:pPr>
              <a:spcBef>
                <a:spcPct val="50000"/>
              </a:spcBef>
            </a:pPr>
            <a:r>
              <a:rPr lang="en-US"/>
              <a:t>4</a:t>
            </a:r>
          </a:p>
        </p:txBody>
      </p:sp>
      <p:sp>
        <p:nvSpPr>
          <p:cNvPr id="1048878" name="Rectangle 29"/>
          <p:cNvSpPr>
            <a:spLocks noChangeArrowheads="1"/>
          </p:cNvSpPr>
          <p:nvPr/>
        </p:nvSpPr>
        <p:spPr bwMode="auto">
          <a:xfrm>
            <a:off x="3625850" y="3505200"/>
            <a:ext cx="381000" cy="457200"/>
          </a:xfrm>
          <a:prstGeom prst="rect"/>
          <a:solidFill>
            <a:schemeClr val="bg1"/>
          </a:solidFill>
          <a:ln w="9525">
            <a:solidFill>
              <a:schemeClr val="tx1"/>
            </a:solidFill>
            <a:miter lim="800000"/>
            <a:headEnd/>
            <a:tailEnd/>
          </a:ln>
          <a:effectLst/>
        </p:spPr>
        <p:txBody>
          <a:bodyPr anchor="ctr" wrap="none"/>
          <a:p>
            <a:r>
              <a:rPr lang="en-US"/>
              <a:t>4</a:t>
            </a:r>
          </a:p>
        </p:txBody>
      </p:sp>
      <p:sp>
        <p:nvSpPr>
          <p:cNvPr id="1048879" name="Text Box 32"/>
          <p:cNvSpPr txBox="1">
            <a:spLocks noChangeArrowheads="1"/>
          </p:cNvSpPr>
          <p:nvPr/>
        </p:nvSpPr>
        <p:spPr bwMode="auto">
          <a:xfrm>
            <a:off x="4038600" y="3581400"/>
            <a:ext cx="311150" cy="366713"/>
          </a:xfrm>
          <a:prstGeom prst="rect"/>
          <a:noFill/>
          <a:ln>
            <a:noFill/>
          </a:ln>
          <a:effectLst/>
        </p:spPr>
        <p:txBody>
          <a:bodyPr anchor="ctr" wrap="none">
            <a:spAutoFit/>
          </a:bodyPr>
          <a:p>
            <a:pPr>
              <a:spcBef>
                <a:spcPct val="50000"/>
              </a:spcBef>
            </a:pPr>
            <a:r>
              <a:rPr lang="en-US"/>
              <a:t>3</a:t>
            </a:r>
          </a:p>
        </p:txBody>
      </p:sp>
      <p:sp>
        <p:nvSpPr>
          <p:cNvPr id="1048880" name="Text Box 33"/>
          <p:cNvSpPr txBox="1">
            <a:spLocks noChangeArrowheads="1"/>
          </p:cNvSpPr>
          <p:nvPr/>
        </p:nvSpPr>
        <p:spPr bwMode="auto">
          <a:xfrm>
            <a:off x="4038600" y="3124200"/>
            <a:ext cx="311150" cy="366713"/>
          </a:xfrm>
          <a:prstGeom prst="rect"/>
          <a:noFill/>
          <a:ln>
            <a:noFill/>
          </a:ln>
          <a:effectLst/>
        </p:spPr>
        <p:txBody>
          <a:bodyPr anchor="ctr" wrap="none">
            <a:spAutoFit/>
          </a:bodyPr>
          <a:p>
            <a:pPr>
              <a:spcBef>
                <a:spcPct val="50000"/>
              </a:spcBef>
            </a:pPr>
            <a:r>
              <a:rPr lang="en-US"/>
              <a:t>5</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207" name=""/>
        <p:cNvGrpSpPr/>
        <p:nvPr/>
      </p:nvGrpSpPr>
      <p:grpSpPr>
        <a:xfrm>
          <a:off x="0" y="0"/>
          <a:ext cx="0" cy="0"/>
          <a:chOff x="0" y="0"/>
          <a:chExt cx="0" cy="0"/>
        </a:xfrm>
      </p:grpSpPr>
      <p:sp>
        <p:nvSpPr>
          <p:cNvPr id="1048881" name="Rectangle 2"/>
          <p:cNvSpPr>
            <a:spLocks noGrp="1" noChangeArrowheads="1"/>
          </p:cNvSpPr>
          <p:nvPr>
            <p:ph type="title"/>
          </p:nvPr>
        </p:nvSpPr>
        <p:spPr>
          <a:xfrm>
            <a:off x="1435608" y="274638"/>
            <a:ext cx="7498080" cy="674687"/>
          </a:xfrm>
        </p:spPr>
        <p:txBody>
          <a:bodyPr>
            <a:normAutofit fontScale="90000"/>
          </a:bodyPr>
          <a:p>
            <a:pPr fontAlgn="auto">
              <a:spcAft>
                <a:spcPts val="0"/>
              </a:spcAft>
            </a:pPr>
            <a:r>
              <a:rPr dirty="0" lang="en-US"/>
              <a:t>Least Recently Used (LRU) Algorithm</a:t>
            </a:r>
          </a:p>
        </p:txBody>
      </p:sp>
      <p:sp>
        <p:nvSpPr>
          <p:cNvPr id="1048882" name="Rectangle 3"/>
          <p:cNvSpPr>
            <a:spLocks noGrp="1" noChangeArrowheads="1"/>
          </p:cNvSpPr>
          <p:nvPr>
            <p:ph idx="1"/>
          </p:nvPr>
        </p:nvSpPr>
        <p:spPr>
          <a:xfrm>
            <a:off x="838200" y="1196975"/>
            <a:ext cx="7351713" cy="4483100"/>
          </a:xfrm>
        </p:spPr>
        <p:txBody>
          <a:bodyPr>
            <a:normAutofit fontScale="93750" lnSpcReduction="20000"/>
          </a:bodyPr>
          <a:p>
            <a:pPr fontAlgn="auto" indent="-384048" marL="420624">
              <a:spcAft>
                <a:spcPts val="0"/>
              </a:spcAft>
              <a:buFont typeface="Wingdings 2"/>
              <a:buChar char=""/>
            </a:pPr>
            <a:r>
              <a:rPr lang="en-US"/>
              <a:t>Reference string:  1, 2, 3, 4, 1, 2, </a:t>
            </a:r>
            <a:r>
              <a:rPr b="1" lang="en-US">
                <a:solidFill>
                  <a:srgbClr val="FF0000"/>
                </a:solidFill>
              </a:rPr>
              <a:t>5</a:t>
            </a:r>
            <a:r>
              <a:rPr lang="en-US"/>
              <a:t>, 1, 2, </a:t>
            </a:r>
            <a:r>
              <a:rPr b="1" lang="en-US">
                <a:solidFill>
                  <a:srgbClr val="0000CC"/>
                </a:solidFill>
              </a:rPr>
              <a:t>3</a:t>
            </a:r>
            <a:r>
              <a:rPr lang="en-US"/>
              <a:t>, </a:t>
            </a:r>
            <a:r>
              <a:rPr b="1" lang="en-US">
                <a:solidFill>
                  <a:srgbClr val="663300"/>
                </a:solidFill>
              </a:rPr>
              <a:t>4</a:t>
            </a:r>
            <a:r>
              <a:rPr lang="en-US"/>
              <a:t>, </a:t>
            </a:r>
            <a:r>
              <a:rPr b="1" lang="en-US">
                <a:solidFill>
                  <a:srgbClr val="009900"/>
                </a:solidFill>
              </a:rPr>
              <a:t>5</a:t>
            </a:r>
            <a:br>
              <a:rPr lang="en-US"/>
            </a:br>
            <a:br>
              <a:rPr lang="en-US"/>
            </a:br>
            <a:br>
              <a:rPr lang="en-US"/>
            </a:br>
            <a:br>
              <a:rPr lang="en-US"/>
            </a:br>
            <a:br>
              <a:rPr lang="en-US"/>
            </a:br>
            <a:br>
              <a:rPr lang="en-US"/>
            </a:br>
            <a:br>
              <a:rPr lang="en-US"/>
            </a:br>
            <a:endParaRPr lang="en-US"/>
          </a:p>
          <a:p>
            <a:pPr fontAlgn="auto" indent="-384048" marL="420624">
              <a:spcAft>
                <a:spcPts val="0"/>
              </a:spcAft>
              <a:buFont typeface="Monotype Sorts" pitchFamily="2" charset="2"/>
              <a:buNone/>
            </a:pPr>
            <a:endParaRPr lang="en-US"/>
          </a:p>
          <a:p>
            <a:pPr fontAlgn="auto" indent="-384048" marL="420624">
              <a:spcAft>
                <a:spcPts val="0"/>
              </a:spcAft>
              <a:buFont typeface="Wingdings 2"/>
              <a:buChar char=""/>
            </a:pPr>
            <a:r>
              <a:rPr lang="en-US"/>
              <a:t>Counter implementation</a:t>
            </a:r>
          </a:p>
          <a:p>
            <a:pPr fontAlgn="auto" indent="-274320" lvl="1" marL="722376">
              <a:spcAft>
                <a:spcPts val="0"/>
              </a:spcAft>
              <a:buFont typeface="Wingdings 2"/>
              <a:buChar char=""/>
            </a:pPr>
            <a:r>
              <a:rPr lang="en-US"/>
              <a:t>Every page entry has a counter; every time page is referenced through this entry, copy the clock into the counter</a:t>
            </a:r>
          </a:p>
          <a:p>
            <a:pPr fontAlgn="auto" indent="-274320" lvl="1" marL="722376">
              <a:spcAft>
                <a:spcPts val="0"/>
              </a:spcAft>
              <a:buFont typeface="Wingdings 2"/>
              <a:buChar char=""/>
            </a:pPr>
            <a:r>
              <a:rPr lang="en-US"/>
              <a:t>When a page needs to be changed, look at the counters to determine which are to change</a:t>
            </a:r>
          </a:p>
          <a:p>
            <a:pPr fontAlgn="auto" indent="-384048" marL="420624">
              <a:spcAft>
                <a:spcPts val="0"/>
              </a:spcAft>
              <a:buFont typeface="Monotype Sorts" pitchFamily="2" charset="2"/>
              <a:buNone/>
            </a:pPr>
            <a:endParaRPr lang="en-US"/>
          </a:p>
        </p:txBody>
      </p:sp>
      <p:sp>
        <p:nvSpPr>
          <p:cNvPr id="1048883" name="Rectangle 50"/>
          <p:cNvSpPr>
            <a:spLocks noChangeArrowheads="1"/>
          </p:cNvSpPr>
          <p:nvPr/>
        </p:nvSpPr>
        <p:spPr bwMode="auto">
          <a:xfrm>
            <a:off x="4638675" y="1728788"/>
            <a:ext cx="381000" cy="457200"/>
          </a:xfrm>
          <a:prstGeom prst="rect"/>
          <a:solidFill>
            <a:schemeClr val="bg1"/>
          </a:solidFill>
          <a:ln w="9525">
            <a:solidFill>
              <a:schemeClr val="tx1"/>
            </a:solidFill>
            <a:miter lim="800000"/>
            <a:headEnd/>
            <a:tailEnd/>
          </a:ln>
        </p:spPr>
        <p:txBody>
          <a:bodyPr anchor="ctr" wrap="none"/>
          <a:lstStyle>
            <a:lvl1pPr>
              <a:defRPr>
                <a:solidFill>
                  <a:schemeClr val="tx1"/>
                </a:solidFill>
                <a:latin typeface="Helvetica" panose="020B0604020202020204" pitchFamily="34" charset="0"/>
              </a:defRPr>
            </a:lvl1pPr>
            <a:lvl2pPr indent="-285750" marL="742950">
              <a:defRPr>
                <a:solidFill>
                  <a:schemeClr val="tx1"/>
                </a:solidFill>
                <a:latin typeface="Helvetica" panose="020B0604020202020204" pitchFamily="34" charset="0"/>
              </a:defRPr>
            </a:lvl2pPr>
            <a:lvl3pPr indent="-228600" marL="1143000">
              <a:defRPr>
                <a:solidFill>
                  <a:schemeClr val="tx1"/>
                </a:solidFill>
                <a:latin typeface="Helvetica" panose="020B0604020202020204" pitchFamily="34" charset="0"/>
              </a:defRPr>
            </a:lvl3pPr>
            <a:lvl4pPr indent="-228600" marL="1600200">
              <a:defRPr>
                <a:solidFill>
                  <a:schemeClr val="tx1"/>
                </a:solidFill>
                <a:latin typeface="Helvetica" panose="020B0604020202020204" pitchFamily="34" charset="0"/>
              </a:defRPr>
            </a:lvl4pPr>
            <a:lvl5pPr indent="-228600" marL="2057400">
              <a:defRPr>
                <a:solidFill>
                  <a:schemeClr val="tx1"/>
                </a:solidFill>
                <a:latin typeface="Helvetica" panose="020B0604020202020204" pitchFamily="34" charset="0"/>
              </a:defRPr>
            </a:lvl5pPr>
            <a:lvl6pPr eaLnBrk="0" fontAlgn="base" hangingPunct="0" indent="-228600" marL="2514600">
              <a:spcBef>
                <a:spcPct val="0"/>
              </a:spcBef>
              <a:spcAft>
                <a:spcPct val="0"/>
              </a:spcAft>
              <a:defRPr>
                <a:solidFill>
                  <a:schemeClr val="tx1"/>
                </a:solidFill>
                <a:latin typeface="Helvetica" panose="020B0604020202020204" pitchFamily="34" charset="0"/>
              </a:defRPr>
            </a:lvl6pPr>
            <a:lvl7pPr eaLnBrk="0" fontAlgn="base" hangingPunct="0" indent="-228600" marL="2971800">
              <a:spcBef>
                <a:spcPct val="0"/>
              </a:spcBef>
              <a:spcAft>
                <a:spcPct val="0"/>
              </a:spcAft>
              <a:defRPr>
                <a:solidFill>
                  <a:schemeClr val="tx1"/>
                </a:solidFill>
                <a:latin typeface="Helvetica" panose="020B0604020202020204" pitchFamily="34" charset="0"/>
              </a:defRPr>
            </a:lvl7pPr>
            <a:lvl8pPr eaLnBrk="0" fontAlgn="base" hangingPunct="0" indent="-228600" marL="3429000">
              <a:spcBef>
                <a:spcPct val="0"/>
              </a:spcBef>
              <a:spcAft>
                <a:spcPct val="0"/>
              </a:spcAft>
              <a:defRPr>
                <a:solidFill>
                  <a:schemeClr val="tx1"/>
                </a:solidFill>
                <a:latin typeface="Helvetica" panose="020B0604020202020204" pitchFamily="34" charset="0"/>
              </a:defRPr>
            </a:lvl8pPr>
            <a:lvl9pPr eaLnBrk="0" fontAlgn="base" hangingPunct="0" indent="-228600" marL="3886200">
              <a:spcBef>
                <a:spcPct val="0"/>
              </a:spcBef>
              <a:spcAft>
                <a:spcPct val="0"/>
              </a:spcAft>
              <a:defRPr>
                <a:solidFill>
                  <a:schemeClr val="tx1"/>
                </a:solidFill>
                <a:latin typeface="Helvetica" panose="020B0604020202020204" pitchFamily="34" charset="0"/>
              </a:defRPr>
            </a:lvl9pPr>
          </a:lstStyle>
          <a:p>
            <a:pPr algn="ctr"/>
            <a:r>
              <a:rPr b="1" lang="en-US">
                <a:solidFill>
                  <a:srgbClr val="009900"/>
                </a:solidFill>
              </a:rPr>
              <a:t>5</a:t>
            </a:r>
          </a:p>
        </p:txBody>
      </p:sp>
      <p:sp>
        <p:nvSpPr>
          <p:cNvPr id="1048884" name="Rectangle 51"/>
          <p:cNvSpPr>
            <a:spLocks noChangeArrowheads="1"/>
          </p:cNvSpPr>
          <p:nvPr/>
        </p:nvSpPr>
        <p:spPr bwMode="auto">
          <a:xfrm>
            <a:off x="4638675" y="2185988"/>
            <a:ext cx="381000" cy="457200"/>
          </a:xfrm>
          <a:prstGeom prst="rect"/>
          <a:solidFill>
            <a:schemeClr val="bg1"/>
          </a:solidFill>
          <a:ln w="9525">
            <a:solidFill>
              <a:schemeClr val="tx1"/>
            </a:solidFill>
            <a:miter lim="800000"/>
            <a:headEnd/>
            <a:tailEnd/>
          </a:ln>
        </p:spPr>
        <p:txBody>
          <a:bodyPr anchor="ctr" wrap="none"/>
          <a:lstStyle>
            <a:lvl1pPr>
              <a:defRPr>
                <a:solidFill>
                  <a:schemeClr val="tx1"/>
                </a:solidFill>
                <a:latin typeface="Helvetica" panose="020B0604020202020204" pitchFamily="34" charset="0"/>
              </a:defRPr>
            </a:lvl1pPr>
            <a:lvl2pPr indent="-285750" marL="742950">
              <a:defRPr>
                <a:solidFill>
                  <a:schemeClr val="tx1"/>
                </a:solidFill>
                <a:latin typeface="Helvetica" panose="020B0604020202020204" pitchFamily="34" charset="0"/>
              </a:defRPr>
            </a:lvl2pPr>
            <a:lvl3pPr indent="-228600" marL="1143000">
              <a:defRPr>
                <a:solidFill>
                  <a:schemeClr val="tx1"/>
                </a:solidFill>
                <a:latin typeface="Helvetica" panose="020B0604020202020204" pitchFamily="34" charset="0"/>
              </a:defRPr>
            </a:lvl3pPr>
            <a:lvl4pPr indent="-228600" marL="1600200">
              <a:defRPr>
                <a:solidFill>
                  <a:schemeClr val="tx1"/>
                </a:solidFill>
                <a:latin typeface="Helvetica" panose="020B0604020202020204" pitchFamily="34" charset="0"/>
              </a:defRPr>
            </a:lvl4pPr>
            <a:lvl5pPr indent="-228600" marL="2057400">
              <a:defRPr>
                <a:solidFill>
                  <a:schemeClr val="tx1"/>
                </a:solidFill>
                <a:latin typeface="Helvetica" panose="020B0604020202020204" pitchFamily="34" charset="0"/>
              </a:defRPr>
            </a:lvl5pPr>
            <a:lvl6pPr eaLnBrk="0" fontAlgn="base" hangingPunct="0" indent="-228600" marL="2514600">
              <a:spcBef>
                <a:spcPct val="0"/>
              </a:spcBef>
              <a:spcAft>
                <a:spcPct val="0"/>
              </a:spcAft>
              <a:defRPr>
                <a:solidFill>
                  <a:schemeClr val="tx1"/>
                </a:solidFill>
                <a:latin typeface="Helvetica" panose="020B0604020202020204" pitchFamily="34" charset="0"/>
              </a:defRPr>
            </a:lvl6pPr>
            <a:lvl7pPr eaLnBrk="0" fontAlgn="base" hangingPunct="0" indent="-228600" marL="2971800">
              <a:spcBef>
                <a:spcPct val="0"/>
              </a:spcBef>
              <a:spcAft>
                <a:spcPct val="0"/>
              </a:spcAft>
              <a:defRPr>
                <a:solidFill>
                  <a:schemeClr val="tx1"/>
                </a:solidFill>
                <a:latin typeface="Helvetica" panose="020B0604020202020204" pitchFamily="34" charset="0"/>
              </a:defRPr>
            </a:lvl7pPr>
            <a:lvl8pPr eaLnBrk="0" fontAlgn="base" hangingPunct="0" indent="-228600" marL="3429000">
              <a:spcBef>
                <a:spcPct val="0"/>
              </a:spcBef>
              <a:spcAft>
                <a:spcPct val="0"/>
              </a:spcAft>
              <a:defRPr>
                <a:solidFill>
                  <a:schemeClr val="tx1"/>
                </a:solidFill>
                <a:latin typeface="Helvetica" panose="020B0604020202020204" pitchFamily="34" charset="0"/>
              </a:defRPr>
            </a:lvl8pPr>
            <a:lvl9pPr eaLnBrk="0" fontAlgn="base" hangingPunct="0" indent="-228600" marL="3886200">
              <a:spcBef>
                <a:spcPct val="0"/>
              </a:spcBef>
              <a:spcAft>
                <a:spcPct val="0"/>
              </a:spcAft>
              <a:defRPr>
                <a:solidFill>
                  <a:schemeClr val="tx1"/>
                </a:solidFill>
                <a:latin typeface="Helvetica" panose="020B0604020202020204" pitchFamily="34" charset="0"/>
              </a:defRPr>
            </a:lvl9pPr>
          </a:lstStyle>
          <a:p>
            <a:pPr algn="ctr"/>
            <a:r>
              <a:rPr lang="en-US"/>
              <a:t>2</a:t>
            </a:r>
          </a:p>
        </p:txBody>
      </p:sp>
      <p:sp>
        <p:nvSpPr>
          <p:cNvPr id="1048885" name="Rectangle 52"/>
          <p:cNvSpPr>
            <a:spLocks noChangeArrowheads="1"/>
          </p:cNvSpPr>
          <p:nvPr/>
        </p:nvSpPr>
        <p:spPr bwMode="auto">
          <a:xfrm>
            <a:off x="4638675" y="2643188"/>
            <a:ext cx="381000" cy="457200"/>
          </a:xfrm>
          <a:prstGeom prst="rect"/>
          <a:solidFill>
            <a:schemeClr val="bg1"/>
          </a:solidFill>
          <a:ln w="9525">
            <a:solidFill>
              <a:schemeClr val="tx1"/>
            </a:solidFill>
            <a:miter lim="800000"/>
            <a:headEnd/>
            <a:tailEnd/>
          </a:ln>
        </p:spPr>
        <p:txBody>
          <a:bodyPr anchor="ctr" wrap="none"/>
          <a:lstStyle>
            <a:lvl1pPr>
              <a:defRPr>
                <a:solidFill>
                  <a:schemeClr val="tx1"/>
                </a:solidFill>
                <a:latin typeface="Helvetica" panose="020B0604020202020204" pitchFamily="34" charset="0"/>
              </a:defRPr>
            </a:lvl1pPr>
            <a:lvl2pPr indent="-285750" marL="742950">
              <a:defRPr>
                <a:solidFill>
                  <a:schemeClr val="tx1"/>
                </a:solidFill>
                <a:latin typeface="Helvetica" panose="020B0604020202020204" pitchFamily="34" charset="0"/>
              </a:defRPr>
            </a:lvl2pPr>
            <a:lvl3pPr indent="-228600" marL="1143000">
              <a:defRPr>
                <a:solidFill>
                  <a:schemeClr val="tx1"/>
                </a:solidFill>
                <a:latin typeface="Helvetica" panose="020B0604020202020204" pitchFamily="34" charset="0"/>
              </a:defRPr>
            </a:lvl3pPr>
            <a:lvl4pPr indent="-228600" marL="1600200">
              <a:defRPr>
                <a:solidFill>
                  <a:schemeClr val="tx1"/>
                </a:solidFill>
                <a:latin typeface="Helvetica" panose="020B0604020202020204" pitchFamily="34" charset="0"/>
              </a:defRPr>
            </a:lvl4pPr>
            <a:lvl5pPr indent="-228600" marL="2057400">
              <a:defRPr>
                <a:solidFill>
                  <a:schemeClr val="tx1"/>
                </a:solidFill>
                <a:latin typeface="Helvetica" panose="020B0604020202020204" pitchFamily="34" charset="0"/>
              </a:defRPr>
            </a:lvl5pPr>
            <a:lvl6pPr eaLnBrk="0" fontAlgn="base" hangingPunct="0" indent="-228600" marL="2514600">
              <a:spcBef>
                <a:spcPct val="0"/>
              </a:spcBef>
              <a:spcAft>
                <a:spcPct val="0"/>
              </a:spcAft>
              <a:defRPr>
                <a:solidFill>
                  <a:schemeClr val="tx1"/>
                </a:solidFill>
                <a:latin typeface="Helvetica" panose="020B0604020202020204" pitchFamily="34" charset="0"/>
              </a:defRPr>
            </a:lvl6pPr>
            <a:lvl7pPr eaLnBrk="0" fontAlgn="base" hangingPunct="0" indent="-228600" marL="2971800">
              <a:spcBef>
                <a:spcPct val="0"/>
              </a:spcBef>
              <a:spcAft>
                <a:spcPct val="0"/>
              </a:spcAft>
              <a:defRPr>
                <a:solidFill>
                  <a:schemeClr val="tx1"/>
                </a:solidFill>
                <a:latin typeface="Helvetica" panose="020B0604020202020204" pitchFamily="34" charset="0"/>
              </a:defRPr>
            </a:lvl7pPr>
            <a:lvl8pPr eaLnBrk="0" fontAlgn="base" hangingPunct="0" indent="-228600" marL="3429000">
              <a:spcBef>
                <a:spcPct val="0"/>
              </a:spcBef>
              <a:spcAft>
                <a:spcPct val="0"/>
              </a:spcAft>
              <a:defRPr>
                <a:solidFill>
                  <a:schemeClr val="tx1"/>
                </a:solidFill>
                <a:latin typeface="Helvetica" panose="020B0604020202020204" pitchFamily="34" charset="0"/>
              </a:defRPr>
            </a:lvl8pPr>
            <a:lvl9pPr eaLnBrk="0" fontAlgn="base" hangingPunct="0" indent="-228600" marL="3886200">
              <a:spcBef>
                <a:spcPct val="0"/>
              </a:spcBef>
              <a:spcAft>
                <a:spcPct val="0"/>
              </a:spcAft>
              <a:defRPr>
                <a:solidFill>
                  <a:schemeClr val="tx1"/>
                </a:solidFill>
                <a:latin typeface="Helvetica" panose="020B0604020202020204" pitchFamily="34" charset="0"/>
              </a:defRPr>
            </a:lvl9pPr>
          </a:lstStyle>
          <a:p>
            <a:pPr algn="ctr"/>
            <a:r>
              <a:rPr lang="en-US"/>
              <a:t>4</a:t>
            </a:r>
          </a:p>
        </p:txBody>
      </p:sp>
      <p:sp>
        <p:nvSpPr>
          <p:cNvPr id="1048886" name="Rectangle 53"/>
          <p:cNvSpPr>
            <a:spLocks noChangeArrowheads="1"/>
          </p:cNvSpPr>
          <p:nvPr/>
        </p:nvSpPr>
        <p:spPr bwMode="auto">
          <a:xfrm>
            <a:off x="4638675" y="3100388"/>
            <a:ext cx="381000" cy="457200"/>
          </a:xfrm>
          <a:prstGeom prst="rect"/>
          <a:solidFill>
            <a:schemeClr val="bg1"/>
          </a:solidFill>
          <a:ln w="9525">
            <a:solidFill>
              <a:schemeClr val="tx1"/>
            </a:solidFill>
            <a:miter lim="800000"/>
            <a:headEnd/>
            <a:tailEnd/>
          </a:ln>
        </p:spPr>
        <p:txBody>
          <a:bodyPr anchor="ctr" wrap="none"/>
          <a:lstStyle>
            <a:lvl1pPr>
              <a:defRPr>
                <a:solidFill>
                  <a:schemeClr val="tx1"/>
                </a:solidFill>
                <a:latin typeface="Helvetica" panose="020B0604020202020204" pitchFamily="34" charset="0"/>
              </a:defRPr>
            </a:lvl1pPr>
            <a:lvl2pPr indent="-285750" marL="742950">
              <a:defRPr>
                <a:solidFill>
                  <a:schemeClr val="tx1"/>
                </a:solidFill>
                <a:latin typeface="Helvetica" panose="020B0604020202020204" pitchFamily="34" charset="0"/>
              </a:defRPr>
            </a:lvl2pPr>
            <a:lvl3pPr indent="-228600" marL="1143000">
              <a:defRPr>
                <a:solidFill>
                  <a:schemeClr val="tx1"/>
                </a:solidFill>
                <a:latin typeface="Helvetica" panose="020B0604020202020204" pitchFamily="34" charset="0"/>
              </a:defRPr>
            </a:lvl3pPr>
            <a:lvl4pPr indent="-228600" marL="1600200">
              <a:defRPr>
                <a:solidFill>
                  <a:schemeClr val="tx1"/>
                </a:solidFill>
                <a:latin typeface="Helvetica" panose="020B0604020202020204" pitchFamily="34" charset="0"/>
              </a:defRPr>
            </a:lvl4pPr>
            <a:lvl5pPr indent="-228600" marL="2057400">
              <a:defRPr>
                <a:solidFill>
                  <a:schemeClr val="tx1"/>
                </a:solidFill>
                <a:latin typeface="Helvetica" panose="020B0604020202020204" pitchFamily="34" charset="0"/>
              </a:defRPr>
            </a:lvl5pPr>
            <a:lvl6pPr eaLnBrk="0" fontAlgn="base" hangingPunct="0" indent="-228600" marL="2514600">
              <a:spcBef>
                <a:spcPct val="0"/>
              </a:spcBef>
              <a:spcAft>
                <a:spcPct val="0"/>
              </a:spcAft>
              <a:defRPr>
                <a:solidFill>
                  <a:schemeClr val="tx1"/>
                </a:solidFill>
                <a:latin typeface="Helvetica" panose="020B0604020202020204" pitchFamily="34" charset="0"/>
              </a:defRPr>
            </a:lvl6pPr>
            <a:lvl7pPr eaLnBrk="0" fontAlgn="base" hangingPunct="0" indent="-228600" marL="2971800">
              <a:spcBef>
                <a:spcPct val="0"/>
              </a:spcBef>
              <a:spcAft>
                <a:spcPct val="0"/>
              </a:spcAft>
              <a:defRPr>
                <a:solidFill>
                  <a:schemeClr val="tx1"/>
                </a:solidFill>
                <a:latin typeface="Helvetica" panose="020B0604020202020204" pitchFamily="34" charset="0"/>
              </a:defRPr>
            </a:lvl7pPr>
            <a:lvl8pPr eaLnBrk="0" fontAlgn="base" hangingPunct="0" indent="-228600" marL="3429000">
              <a:spcBef>
                <a:spcPct val="0"/>
              </a:spcBef>
              <a:spcAft>
                <a:spcPct val="0"/>
              </a:spcAft>
              <a:defRPr>
                <a:solidFill>
                  <a:schemeClr val="tx1"/>
                </a:solidFill>
                <a:latin typeface="Helvetica" panose="020B0604020202020204" pitchFamily="34" charset="0"/>
              </a:defRPr>
            </a:lvl8pPr>
            <a:lvl9pPr eaLnBrk="0" fontAlgn="base" hangingPunct="0" indent="-228600" marL="3886200">
              <a:spcBef>
                <a:spcPct val="0"/>
              </a:spcBef>
              <a:spcAft>
                <a:spcPct val="0"/>
              </a:spcAft>
              <a:defRPr>
                <a:solidFill>
                  <a:schemeClr val="tx1"/>
                </a:solidFill>
                <a:latin typeface="Helvetica" panose="020B0604020202020204" pitchFamily="34" charset="0"/>
              </a:defRPr>
            </a:lvl9pPr>
          </a:lstStyle>
          <a:p>
            <a:pPr algn="ctr"/>
            <a:r>
              <a:rPr lang="en-US"/>
              <a:t>3</a:t>
            </a:r>
          </a:p>
        </p:txBody>
      </p:sp>
      <p:sp>
        <p:nvSpPr>
          <p:cNvPr id="1048887" name="Rectangle 54"/>
          <p:cNvSpPr>
            <a:spLocks noChangeArrowheads="1"/>
          </p:cNvSpPr>
          <p:nvPr/>
        </p:nvSpPr>
        <p:spPr bwMode="auto">
          <a:xfrm>
            <a:off x="2620963" y="1727200"/>
            <a:ext cx="381000" cy="457200"/>
          </a:xfrm>
          <a:prstGeom prst="rect"/>
          <a:solidFill>
            <a:schemeClr val="bg1"/>
          </a:solidFill>
          <a:ln w="9525">
            <a:solidFill>
              <a:schemeClr val="tx1"/>
            </a:solidFill>
            <a:miter lim="800000"/>
            <a:headEnd/>
            <a:tailEnd/>
          </a:ln>
        </p:spPr>
        <p:txBody>
          <a:bodyPr anchor="ctr" wrap="none"/>
          <a:lstStyle>
            <a:lvl1pPr>
              <a:defRPr>
                <a:solidFill>
                  <a:schemeClr val="tx1"/>
                </a:solidFill>
                <a:latin typeface="Helvetica" panose="020B0604020202020204" pitchFamily="34" charset="0"/>
              </a:defRPr>
            </a:lvl1pPr>
            <a:lvl2pPr indent="-285750" marL="742950">
              <a:defRPr>
                <a:solidFill>
                  <a:schemeClr val="tx1"/>
                </a:solidFill>
                <a:latin typeface="Helvetica" panose="020B0604020202020204" pitchFamily="34" charset="0"/>
              </a:defRPr>
            </a:lvl2pPr>
            <a:lvl3pPr indent="-228600" marL="1143000">
              <a:defRPr>
                <a:solidFill>
                  <a:schemeClr val="tx1"/>
                </a:solidFill>
                <a:latin typeface="Helvetica" panose="020B0604020202020204" pitchFamily="34" charset="0"/>
              </a:defRPr>
            </a:lvl3pPr>
            <a:lvl4pPr indent="-228600" marL="1600200">
              <a:defRPr>
                <a:solidFill>
                  <a:schemeClr val="tx1"/>
                </a:solidFill>
                <a:latin typeface="Helvetica" panose="020B0604020202020204" pitchFamily="34" charset="0"/>
              </a:defRPr>
            </a:lvl4pPr>
            <a:lvl5pPr indent="-228600" marL="2057400">
              <a:defRPr>
                <a:solidFill>
                  <a:schemeClr val="tx1"/>
                </a:solidFill>
                <a:latin typeface="Helvetica" panose="020B0604020202020204" pitchFamily="34" charset="0"/>
              </a:defRPr>
            </a:lvl5pPr>
            <a:lvl6pPr eaLnBrk="0" fontAlgn="base" hangingPunct="0" indent="-228600" marL="2514600">
              <a:spcBef>
                <a:spcPct val="0"/>
              </a:spcBef>
              <a:spcAft>
                <a:spcPct val="0"/>
              </a:spcAft>
              <a:defRPr>
                <a:solidFill>
                  <a:schemeClr val="tx1"/>
                </a:solidFill>
                <a:latin typeface="Helvetica" panose="020B0604020202020204" pitchFamily="34" charset="0"/>
              </a:defRPr>
            </a:lvl6pPr>
            <a:lvl7pPr eaLnBrk="0" fontAlgn="base" hangingPunct="0" indent="-228600" marL="2971800">
              <a:spcBef>
                <a:spcPct val="0"/>
              </a:spcBef>
              <a:spcAft>
                <a:spcPct val="0"/>
              </a:spcAft>
              <a:defRPr>
                <a:solidFill>
                  <a:schemeClr val="tx1"/>
                </a:solidFill>
                <a:latin typeface="Helvetica" panose="020B0604020202020204" pitchFamily="34" charset="0"/>
              </a:defRPr>
            </a:lvl7pPr>
            <a:lvl8pPr eaLnBrk="0" fontAlgn="base" hangingPunct="0" indent="-228600" marL="3429000">
              <a:spcBef>
                <a:spcPct val="0"/>
              </a:spcBef>
              <a:spcAft>
                <a:spcPct val="0"/>
              </a:spcAft>
              <a:defRPr>
                <a:solidFill>
                  <a:schemeClr val="tx1"/>
                </a:solidFill>
                <a:latin typeface="Helvetica" panose="020B0604020202020204" pitchFamily="34" charset="0"/>
              </a:defRPr>
            </a:lvl8pPr>
            <a:lvl9pPr eaLnBrk="0" fontAlgn="base" hangingPunct="0" indent="-228600" marL="3886200">
              <a:spcBef>
                <a:spcPct val="0"/>
              </a:spcBef>
              <a:spcAft>
                <a:spcPct val="0"/>
              </a:spcAft>
              <a:defRPr>
                <a:solidFill>
                  <a:schemeClr val="tx1"/>
                </a:solidFill>
                <a:latin typeface="Helvetica" panose="020B0604020202020204" pitchFamily="34" charset="0"/>
              </a:defRPr>
            </a:lvl9pPr>
          </a:lstStyle>
          <a:p>
            <a:pPr algn="ctr"/>
            <a:r>
              <a:rPr lang="en-US"/>
              <a:t>1</a:t>
            </a:r>
          </a:p>
        </p:txBody>
      </p:sp>
      <p:sp>
        <p:nvSpPr>
          <p:cNvPr id="1048888" name="Rectangle 55"/>
          <p:cNvSpPr>
            <a:spLocks noChangeArrowheads="1"/>
          </p:cNvSpPr>
          <p:nvPr/>
        </p:nvSpPr>
        <p:spPr bwMode="auto">
          <a:xfrm>
            <a:off x="2620963" y="2184400"/>
            <a:ext cx="381000" cy="457200"/>
          </a:xfrm>
          <a:prstGeom prst="rect"/>
          <a:solidFill>
            <a:schemeClr val="bg1"/>
          </a:solidFill>
          <a:ln w="9525">
            <a:solidFill>
              <a:schemeClr val="tx1"/>
            </a:solidFill>
            <a:miter lim="800000"/>
            <a:headEnd/>
            <a:tailEnd/>
          </a:ln>
        </p:spPr>
        <p:txBody>
          <a:bodyPr anchor="ctr" wrap="none"/>
          <a:lstStyle>
            <a:lvl1pPr>
              <a:defRPr>
                <a:solidFill>
                  <a:schemeClr val="tx1"/>
                </a:solidFill>
                <a:latin typeface="Helvetica" panose="020B0604020202020204" pitchFamily="34" charset="0"/>
              </a:defRPr>
            </a:lvl1pPr>
            <a:lvl2pPr indent="-285750" marL="742950">
              <a:defRPr>
                <a:solidFill>
                  <a:schemeClr val="tx1"/>
                </a:solidFill>
                <a:latin typeface="Helvetica" panose="020B0604020202020204" pitchFamily="34" charset="0"/>
              </a:defRPr>
            </a:lvl2pPr>
            <a:lvl3pPr indent="-228600" marL="1143000">
              <a:defRPr>
                <a:solidFill>
                  <a:schemeClr val="tx1"/>
                </a:solidFill>
                <a:latin typeface="Helvetica" panose="020B0604020202020204" pitchFamily="34" charset="0"/>
              </a:defRPr>
            </a:lvl3pPr>
            <a:lvl4pPr indent="-228600" marL="1600200">
              <a:defRPr>
                <a:solidFill>
                  <a:schemeClr val="tx1"/>
                </a:solidFill>
                <a:latin typeface="Helvetica" panose="020B0604020202020204" pitchFamily="34" charset="0"/>
              </a:defRPr>
            </a:lvl4pPr>
            <a:lvl5pPr indent="-228600" marL="2057400">
              <a:defRPr>
                <a:solidFill>
                  <a:schemeClr val="tx1"/>
                </a:solidFill>
                <a:latin typeface="Helvetica" panose="020B0604020202020204" pitchFamily="34" charset="0"/>
              </a:defRPr>
            </a:lvl5pPr>
            <a:lvl6pPr eaLnBrk="0" fontAlgn="base" hangingPunct="0" indent="-228600" marL="2514600">
              <a:spcBef>
                <a:spcPct val="0"/>
              </a:spcBef>
              <a:spcAft>
                <a:spcPct val="0"/>
              </a:spcAft>
              <a:defRPr>
                <a:solidFill>
                  <a:schemeClr val="tx1"/>
                </a:solidFill>
                <a:latin typeface="Helvetica" panose="020B0604020202020204" pitchFamily="34" charset="0"/>
              </a:defRPr>
            </a:lvl6pPr>
            <a:lvl7pPr eaLnBrk="0" fontAlgn="base" hangingPunct="0" indent="-228600" marL="2971800">
              <a:spcBef>
                <a:spcPct val="0"/>
              </a:spcBef>
              <a:spcAft>
                <a:spcPct val="0"/>
              </a:spcAft>
              <a:defRPr>
                <a:solidFill>
                  <a:schemeClr val="tx1"/>
                </a:solidFill>
                <a:latin typeface="Helvetica" panose="020B0604020202020204" pitchFamily="34" charset="0"/>
              </a:defRPr>
            </a:lvl7pPr>
            <a:lvl8pPr eaLnBrk="0" fontAlgn="base" hangingPunct="0" indent="-228600" marL="3429000">
              <a:spcBef>
                <a:spcPct val="0"/>
              </a:spcBef>
              <a:spcAft>
                <a:spcPct val="0"/>
              </a:spcAft>
              <a:defRPr>
                <a:solidFill>
                  <a:schemeClr val="tx1"/>
                </a:solidFill>
                <a:latin typeface="Helvetica" panose="020B0604020202020204" pitchFamily="34" charset="0"/>
              </a:defRPr>
            </a:lvl8pPr>
            <a:lvl9pPr eaLnBrk="0" fontAlgn="base" hangingPunct="0" indent="-228600" marL="3886200">
              <a:spcBef>
                <a:spcPct val="0"/>
              </a:spcBef>
              <a:spcAft>
                <a:spcPct val="0"/>
              </a:spcAft>
              <a:defRPr>
                <a:solidFill>
                  <a:schemeClr val="tx1"/>
                </a:solidFill>
                <a:latin typeface="Helvetica" panose="020B0604020202020204" pitchFamily="34" charset="0"/>
              </a:defRPr>
            </a:lvl9pPr>
          </a:lstStyle>
          <a:p>
            <a:pPr algn="ctr"/>
            <a:r>
              <a:rPr lang="en-US"/>
              <a:t>2</a:t>
            </a:r>
          </a:p>
        </p:txBody>
      </p:sp>
      <p:sp>
        <p:nvSpPr>
          <p:cNvPr id="1048889" name="Rectangle 56"/>
          <p:cNvSpPr>
            <a:spLocks noChangeArrowheads="1"/>
          </p:cNvSpPr>
          <p:nvPr/>
        </p:nvSpPr>
        <p:spPr bwMode="auto">
          <a:xfrm>
            <a:off x="2620963" y="2641600"/>
            <a:ext cx="381000" cy="457200"/>
          </a:xfrm>
          <a:prstGeom prst="rect"/>
          <a:solidFill>
            <a:schemeClr val="bg1"/>
          </a:solidFill>
          <a:ln w="9525">
            <a:solidFill>
              <a:schemeClr val="tx1"/>
            </a:solidFill>
            <a:miter lim="800000"/>
            <a:headEnd/>
            <a:tailEnd/>
          </a:ln>
        </p:spPr>
        <p:txBody>
          <a:bodyPr anchor="ctr" wrap="none"/>
          <a:lstStyle>
            <a:lvl1pPr>
              <a:defRPr>
                <a:solidFill>
                  <a:schemeClr val="tx1"/>
                </a:solidFill>
                <a:latin typeface="Helvetica" panose="020B0604020202020204" pitchFamily="34" charset="0"/>
              </a:defRPr>
            </a:lvl1pPr>
            <a:lvl2pPr indent="-285750" marL="742950">
              <a:defRPr>
                <a:solidFill>
                  <a:schemeClr val="tx1"/>
                </a:solidFill>
                <a:latin typeface="Helvetica" panose="020B0604020202020204" pitchFamily="34" charset="0"/>
              </a:defRPr>
            </a:lvl2pPr>
            <a:lvl3pPr indent="-228600" marL="1143000">
              <a:defRPr>
                <a:solidFill>
                  <a:schemeClr val="tx1"/>
                </a:solidFill>
                <a:latin typeface="Helvetica" panose="020B0604020202020204" pitchFamily="34" charset="0"/>
              </a:defRPr>
            </a:lvl3pPr>
            <a:lvl4pPr indent="-228600" marL="1600200">
              <a:defRPr>
                <a:solidFill>
                  <a:schemeClr val="tx1"/>
                </a:solidFill>
                <a:latin typeface="Helvetica" panose="020B0604020202020204" pitchFamily="34" charset="0"/>
              </a:defRPr>
            </a:lvl4pPr>
            <a:lvl5pPr indent="-228600" marL="2057400">
              <a:defRPr>
                <a:solidFill>
                  <a:schemeClr val="tx1"/>
                </a:solidFill>
                <a:latin typeface="Helvetica" panose="020B0604020202020204" pitchFamily="34" charset="0"/>
              </a:defRPr>
            </a:lvl5pPr>
            <a:lvl6pPr eaLnBrk="0" fontAlgn="base" hangingPunct="0" indent="-228600" marL="2514600">
              <a:spcBef>
                <a:spcPct val="0"/>
              </a:spcBef>
              <a:spcAft>
                <a:spcPct val="0"/>
              </a:spcAft>
              <a:defRPr>
                <a:solidFill>
                  <a:schemeClr val="tx1"/>
                </a:solidFill>
                <a:latin typeface="Helvetica" panose="020B0604020202020204" pitchFamily="34" charset="0"/>
              </a:defRPr>
            </a:lvl6pPr>
            <a:lvl7pPr eaLnBrk="0" fontAlgn="base" hangingPunct="0" indent="-228600" marL="2971800">
              <a:spcBef>
                <a:spcPct val="0"/>
              </a:spcBef>
              <a:spcAft>
                <a:spcPct val="0"/>
              </a:spcAft>
              <a:defRPr>
                <a:solidFill>
                  <a:schemeClr val="tx1"/>
                </a:solidFill>
                <a:latin typeface="Helvetica" panose="020B0604020202020204" pitchFamily="34" charset="0"/>
              </a:defRPr>
            </a:lvl7pPr>
            <a:lvl8pPr eaLnBrk="0" fontAlgn="base" hangingPunct="0" indent="-228600" marL="3429000">
              <a:spcBef>
                <a:spcPct val="0"/>
              </a:spcBef>
              <a:spcAft>
                <a:spcPct val="0"/>
              </a:spcAft>
              <a:defRPr>
                <a:solidFill>
                  <a:schemeClr val="tx1"/>
                </a:solidFill>
                <a:latin typeface="Helvetica" panose="020B0604020202020204" pitchFamily="34" charset="0"/>
              </a:defRPr>
            </a:lvl8pPr>
            <a:lvl9pPr eaLnBrk="0" fontAlgn="base" hangingPunct="0" indent="-228600" marL="3886200">
              <a:spcBef>
                <a:spcPct val="0"/>
              </a:spcBef>
              <a:spcAft>
                <a:spcPct val="0"/>
              </a:spcAft>
              <a:defRPr>
                <a:solidFill>
                  <a:schemeClr val="tx1"/>
                </a:solidFill>
                <a:latin typeface="Helvetica" panose="020B0604020202020204" pitchFamily="34" charset="0"/>
              </a:defRPr>
            </a:lvl9pPr>
          </a:lstStyle>
          <a:p>
            <a:pPr algn="ctr"/>
            <a:r>
              <a:rPr lang="en-US"/>
              <a:t>3</a:t>
            </a:r>
          </a:p>
        </p:txBody>
      </p:sp>
      <p:sp>
        <p:nvSpPr>
          <p:cNvPr id="1048890" name="Rectangle 57"/>
          <p:cNvSpPr>
            <a:spLocks noChangeArrowheads="1"/>
          </p:cNvSpPr>
          <p:nvPr/>
        </p:nvSpPr>
        <p:spPr bwMode="auto">
          <a:xfrm>
            <a:off x="2620963" y="3098800"/>
            <a:ext cx="381000" cy="457200"/>
          </a:xfrm>
          <a:prstGeom prst="rect"/>
          <a:solidFill>
            <a:schemeClr val="bg1"/>
          </a:solidFill>
          <a:ln w="9525">
            <a:solidFill>
              <a:schemeClr val="tx1"/>
            </a:solidFill>
            <a:miter lim="800000"/>
            <a:headEnd/>
            <a:tailEnd/>
          </a:ln>
        </p:spPr>
        <p:txBody>
          <a:bodyPr anchor="ctr" wrap="none"/>
          <a:lstStyle>
            <a:lvl1pPr>
              <a:defRPr>
                <a:solidFill>
                  <a:schemeClr val="tx1"/>
                </a:solidFill>
                <a:latin typeface="Helvetica" panose="020B0604020202020204" pitchFamily="34" charset="0"/>
              </a:defRPr>
            </a:lvl1pPr>
            <a:lvl2pPr indent="-285750" marL="742950">
              <a:defRPr>
                <a:solidFill>
                  <a:schemeClr val="tx1"/>
                </a:solidFill>
                <a:latin typeface="Helvetica" panose="020B0604020202020204" pitchFamily="34" charset="0"/>
              </a:defRPr>
            </a:lvl2pPr>
            <a:lvl3pPr indent="-228600" marL="1143000">
              <a:defRPr>
                <a:solidFill>
                  <a:schemeClr val="tx1"/>
                </a:solidFill>
                <a:latin typeface="Helvetica" panose="020B0604020202020204" pitchFamily="34" charset="0"/>
              </a:defRPr>
            </a:lvl3pPr>
            <a:lvl4pPr indent="-228600" marL="1600200">
              <a:defRPr>
                <a:solidFill>
                  <a:schemeClr val="tx1"/>
                </a:solidFill>
                <a:latin typeface="Helvetica" panose="020B0604020202020204" pitchFamily="34" charset="0"/>
              </a:defRPr>
            </a:lvl4pPr>
            <a:lvl5pPr indent="-228600" marL="2057400">
              <a:defRPr>
                <a:solidFill>
                  <a:schemeClr val="tx1"/>
                </a:solidFill>
                <a:latin typeface="Helvetica" panose="020B0604020202020204" pitchFamily="34" charset="0"/>
              </a:defRPr>
            </a:lvl5pPr>
            <a:lvl6pPr eaLnBrk="0" fontAlgn="base" hangingPunct="0" indent="-228600" marL="2514600">
              <a:spcBef>
                <a:spcPct val="0"/>
              </a:spcBef>
              <a:spcAft>
                <a:spcPct val="0"/>
              </a:spcAft>
              <a:defRPr>
                <a:solidFill>
                  <a:schemeClr val="tx1"/>
                </a:solidFill>
                <a:latin typeface="Helvetica" panose="020B0604020202020204" pitchFamily="34" charset="0"/>
              </a:defRPr>
            </a:lvl6pPr>
            <a:lvl7pPr eaLnBrk="0" fontAlgn="base" hangingPunct="0" indent="-228600" marL="2971800">
              <a:spcBef>
                <a:spcPct val="0"/>
              </a:spcBef>
              <a:spcAft>
                <a:spcPct val="0"/>
              </a:spcAft>
              <a:defRPr>
                <a:solidFill>
                  <a:schemeClr val="tx1"/>
                </a:solidFill>
                <a:latin typeface="Helvetica" panose="020B0604020202020204" pitchFamily="34" charset="0"/>
              </a:defRPr>
            </a:lvl7pPr>
            <a:lvl8pPr eaLnBrk="0" fontAlgn="base" hangingPunct="0" indent="-228600" marL="3429000">
              <a:spcBef>
                <a:spcPct val="0"/>
              </a:spcBef>
              <a:spcAft>
                <a:spcPct val="0"/>
              </a:spcAft>
              <a:defRPr>
                <a:solidFill>
                  <a:schemeClr val="tx1"/>
                </a:solidFill>
                <a:latin typeface="Helvetica" panose="020B0604020202020204" pitchFamily="34" charset="0"/>
              </a:defRPr>
            </a:lvl8pPr>
            <a:lvl9pPr eaLnBrk="0" fontAlgn="base" hangingPunct="0" indent="-228600" marL="3886200">
              <a:spcBef>
                <a:spcPct val="0"/>
              </a:spcBef>
              <a:spcAft>
                <a:spcPct val="0"/>
              </a:spcAft>
              <a:defRPr>
                <a:solidFill>
                  <a:schemeClr val="tx1"/>
                </a:solidFill>
                <a:latin typeface="Helvetica" panose="020B0604020202020204" pitchFamily="34" charset="0"/>
              </a:defRPr>
            </a:lvl9pPr>
          </a:lstStyle>
          <a:p>
            <a:pPr algn="ctr"/>
            <a:r>
              <a:rPr lang="en-US"/>
              <a:t>4</a:t>
            </a:r>
          </a:p>
        </p:txBody>
      </p:sp>
      <p:sp>
        <p:nvSpPr>
          <p:cNvPr id="1048891" name="Rectangle 58"/>
          <p:cNvSpPr>
            <a:spLocks noChangeArrowheads="1"/>
          </p:cNvSpPr>
          <p:nvPr/>
        </p:nvSpPr>
        <p:spPr bwMode="auto">
          <a:xfrm>
            <a:off x="3124200" y="1735138"/>
            <a:ext cx="381000" cy="457200"/>
          </a:xfrm>
          <a:prstGeom prst="rect"/>
          <a:solidFill>
            <a:schemeClr val="bg1"/>
          </a:solidFill>
          <a:ln w="9525">
            <a:solidFill>
              <a:schemeClr val="tx1"/>
            </a:solidFill>
            <a:miter lim="800000"/>
            <a:headEnd/>
            <a:tailEnd/>
          </a:ln>
        </p:spPr>
        <p:txBody>
          <a:bodyPr anchor="ctr" wrap="none"/>
          <a:lstStyle>
            <a:lvl1pPr>
              <a:defRPr>
                <a:solidFill>
                  <a:schemeClr val="tx1"/>
                </a:solidFill>
                <a:latin typeface="Helvetica" panose="020B0604020202020204" pitchFamily="34" charset="0"/>
              </a:defRPr>
            </a:lvl1pPr>
            <a:lvl2pPr indent="-285750" marL="742950">
              <a:defRPr>
                <a:solidFill>
                  <a:schemeClr val="tx1"/>
                </a:solidFill>
                <a:latin typeface="Helvetica" panose="020B0604020202020204" pitchFamily="34" charset="0"/>
              </a:defRPr>
            </a:lvl2pPr>
            <a:lvl3pPr indent="-228600" marL="1143000">
              <a:defRPr>
                <a:solidFill>
                  <a:schemeClr val="tx1"/>
                </a:solidFill>
                <a:latin typeface="Helvetica" panose="020B0604020202020204" pitchFamily="34" charset="0"/>
              </a:defRPr>
            </a:lvl3pPr>
            <a:lvl4pPr indent="-228600" marL="1600200">
              <a:defRPr>
                <a:solidFill>
                  <a:schemeClr val="tx1"/>
                </a:solidFill>
                <a:latin typeface="Helvetica" panose="020B0604020202020204" pitchFamily="34" charset="0"/>
              </a:defRPr>
            </a:lvl4pPr>
            <a:lvl5pPr indent="-228600" marL="2057400">
              <a:defRPr>
                <a:solidFill>
                  <a:schemeClr val="tx1"/>
                </a:solidFill>
                <a:latin typeface="Helvetica" panose="020B0604020202020204" pitchFamily="34" charset="0"/>
              </a:defRPr>
            </a:lvl5pPr>
            <a:lvl6pPr eaLnBrk="0" fontAlgn="base" hangingPunct="0" indent="-228600" marL="2514600">
              <a:spcBef>
                <a:spcPct val="0"/>
              </a:spcBef>
              <a:spcAft>
                <a:spcPct val="0"/>
              </a:spcAft>
              <a:defRPr>
                <a:solidFill>
                  <a:schemeClr val="tx1"/>
                </a:solidFill>
                <a:latin typeface="Helvetica" panose="020B0604020202020204" pitchFamily="34" charset="0"/>
              </a:defRPr>
            </a:lvl6pPr>
            <a:lvl7pPr eaLnBrk="0" fontAlgn="base" hangingPunct="0" indent="-228600" marL="2971800">
              <a:spcBef>
                <a:spcPct val="0"/>
              </a:spcBef>
              <a:spcAft>
                <a:spcPct val="0"/>
              </a:spcAft>
              <a:defRPr>
                <a:solidFill>
                  <a:schemeClr val="tx1"/>
                </a:solidFill>
                <a:latin typeface="Helvetica" panose="020B0604020202020204" pitchFamily="34" charset="0"/>
              </a:defRPr>
            </a:lvl7pPr>
            <a:lvl8pPr eaLnBrk="0" fontAlgn="base" hangingPunct="0" indent="-228600" marL="3429000">
              <a:spcBef>
                <a:spcPct val="0"/>
              </a:spcBef>
              <a:spcAft>
                <a:spcPct val="0"/>
              </a:spcAft>
              <a:defRPr>
                <a:solidFill>
                  <a:schemeClr val="tx1"/>
                </a:solidFill>
                <a:latin typeface="Helvetica" panose="020B0604020202020204" pitchFamily="34" charset="0"/>
              </a:defRPr>
            </a:lvl8pPr>
            <a:lvl9pPr eaLnBrk="0" fontAlgn="base" hangingPunct="0" indent="-228600" marL="3886200">
              <a:spcBef>
                <a:spcPct val="0"/>
              </a:spcBef>
              <a:spcAft>
                <a:spcPct val="0"/>
              </a:spcAft>
              <a:defRPr>
                <a:solidFill>
                  <a:schemeClr val="tx1"/>
                </a:solidFill>
                <a:latin typeface="Helvetica" panose="020B0604020202020204" pitchFamily="34" charset="0"/>
              </a:defRPr>
            </a:lvl9pPr>
          </a:lstStyle>
          <a:p>
            <a:pPr algn="ctr"/>
            <a:r>
              <a:rPr lang="en-US"/>
              <a:t>1</a:t>
            </a:r>
          </a:p>
        </p:txBody>
      </p:sp>
      <p:sp>
        <p:nvSpPr>
          <p:cNvPr id="1048892" name="Rectangle 59"/>
          <p:cNvSpPr>
            <a:spLocks noChangeArrowheads="1"/>
          </p:cNvSpPr>
          <p:nvPr/>
        </p:nvSpPr>
        <p:spPr bwMode="auto">
          <a:xfrm>
            <a:off x="3124200" y="2192338"/>
            <a:ext cx="381000" cy="457200"/>
          </a:xfrm>
          <a:prstGeom prst="rect"/>
          <a:solidFill>
            <a:schemeClr val="bg1"/>
          </a:solidFill>
          <a:ln w="9525">
            <a:solidFill>
              <a:schemeClr val="tx1"/>
            </a:solidFill>
            <a:miter lim="800000"/>
            <a:headEnd/>
            <a:tailEnd/>
          </a:ln>
        </p:spPr>
        <p:txBody>
          <a:bodyPr anchor="ctr" wrap="none"/>
          <a:lstStyle>
            <a:lvl1pPr>
              <a:defRPr>
                <a:solidFill>
                  <a:schemeClr val="tx1"/>
                </a:solidFill>
                <a:latin typeface="Helvetica" panose="020B0604020202020204" pitchFamily="34" charset="0"/>
              </a:defRPr>
            </a:lvl1pPr>
            <a:lvl2pPr indent="-285750" marL="742950">
              <a:defRPr>
                <a:solidFill>
                  <a:schemeClr val="tx1"/>
                </a:solidFill>
                <a:latin typeface="Helvetica" panose="020B0604020202020204" pitchFamily="34" charset="0"/>
              </a:defRPr>
            </a:lvl2pPr>
            <a:lvl3pPr indent="-228600" marL="1143000">
              <a:defRPr>
                <a:solidFill>
                  <a:schemeClr val="tx1"/>
                </a:solidFill>
                <a:latin typeface="Helvetica" panose="020B0604020202020204" pitchFamily="34" charset="0"/>
              </a:defRPr>
            </a:lvl3pPr>
            <a:lvl4pPr indent="-228600" marL="1600200">
              <a:defRPr>
                <a:solidFill>
                  <a:schemeClr val="tx1"/>
                </a:solidFill>
                <a:latin typeface="Helvetica" panose="020B0604020202020204" pitchFamily="34" charset="0"/>
              </a:defRPr>
            </a:lvl4pPr>
            <a:lvl5pPr indent="-228600" marL="2057400">
              <a:defRPr>
                <a:solidFill>
                  <a:schemeClr val="tx1"/>
                </a:solidFill>
                <a:latin typeface="Helvetica" panose="020B0604020202020204" pitchFamily="34" charset="0"/>
              </a:defRPr>
            </a:lvl5pPr>
            <a:lvl6pPr eaLnBrk="0" fontAlgn="base" hangingPunct="0" indent="-228600" marL="2514600">
              <a:spcBef>
                <a:spcPct val="0"/>
              </a:spcBef>
              <a:spcAft>
                <a:spcPct val="0"/>
              </a:spcAft>
              <a:defRPr>
                <a:solidFill>
                  <a:schemeClr val="tx1"/>
                </a:solidFill>
                <a:latin typeface="Helvetica" panose="020B0604020202020204" pitchFamily="34" charset="0"/>
              </a:defRPr>
            </a:lvl6pPr>
            <a:lvl7pPr eaLnBrk="0" fontAlgn="base" hangingPunct="0" indent="-228600" marL="2971800">
              <a:spcBef>
                <a:spcPct val="0"/>
              </a:spcBef>
              <a:spcAft>
                <a:spcPct val="0"/>
              </a:spcAft>
              <a:defRPr>
                <a:solidFill>
                  <a:schemeClr val="tx1"/>
                </a:solidFill>
                <a:latin typeface="Helvetica" panose="020B0604020202020204" pitchFamily="34" charset="0"/>
              </a:defRPr>
            </a:lvl7pPr>
            <a:lvl8pPr eaLnBrk="0" fontAlgn="base" hangingPunct="0" indent="-228600" marL="3429000">
              <a:spcBef>
                <a:spcPct val="0"/>
              </a:spcBef>
              <a:spcAft>
                <a:spcPct val="0"/>
              </a:spcAft>
              <a:defRPr>
                <a:solidFill>
                  <a:schemeClr val="tx1"/>
                </a:solidFill>
                <a:latin typeface="Helvetica" panose="020B0604020202020204" pitchFamily="34" charset="0"/>
              </a:defRPr>
            </a:lvl8pPr>
            <a:lvl9pPr eaLnBrk="0" fontAlgn="base" hangingPunct="0" indent="-228600" marL="3886200">
              <a:spcBef>
                <a:spcPct val="0"/>
              </a:spcBef>
              <a:spcAft>
                <a:spcPct val="0"/>
              </a:spcAft>
              <a:defRPr>
                <a:solidFill>
                  <a:schemeClr val="tx1"/>
                </a:solidFill>
                <a:latin typeface="Helvetica" panose="020B0604020202020204" pitchFamily="34" charset="0"/>
              </a:defRPr>
            </a:lvl9pPr>
          </a:lstStyle>
          <a:p>
            <a:pPr algn="ctr"/>
            <a:r>
              <a:rPr lang="en-US"/>
              <a:t>2</a:t>
            </a:r>
          </a:p>
        </p:txBody>
      </p:sp>
      <p:sp>
        <p:nvSpPr>
          <p:cNvPr id="1048893" name="Rectangle 60"/>
          <p:cNvSpPr>
            <a:spLocks noChangeArrowheads="1"/>
          </p:cNvSpPr>
          <p:nvPr/>
        </p:nvSpPr>
        <p:spPr bwMode="auto">
          <a:xfrm>
            <a:off x="3124200" y="2649538"/>
            <a:ext cx="381000" cy="457200"/>
          </a:xfrm>
          <a:prstGeom prst="rect"/>
          <a:solidFill>
            <a:schemeClr val="bg1"/>
          </a:solidFill>
          <a:ln w="9525">
            <a:solidFill>
              <a:schemeClr val="tx1"/>
            </a:solidFill>
            <a:miter lim="800000"/>
            <a:headEnd/>
            <a:tailEnd/>
          </a:ln>
        </p:spPr>
        <p:txBody>
          <a:bodyPr anchor="ctr" wrap="none"/>
          <a:lstStyle>
            <a:lvl1pPr>
              <a:defRPr>
                <a:solidFill>
                  <a:schemeClr val="tx1"/>
                </a:solidFill>
                <a:latin typeface="Helvetica" panose="020B0604020202020204" pitchFamily="34" charset="0"/>
              </a:defRPr>
            </a:lvl1pPr>
            <a:lvl2pPr indent="-285750" marL="742950">
              <a:defRPr>
                <a:solidFill>
                  <a:schemeClr val="tx1"/>
                </a:solidFill>
                <a:latin typeface="Helvetica" panose="020B0604020202020204" pitchFamily="34" charset="0"/>
              </a:defRPr>
            </a:lvl2pPr>
            <a:lvl3pPr indent="-228600" marL="1143000">
              <a:defRPr>
                <a:solidFill>
                  <a:schemeClr val="tx1"/>
                </a:solidFill>
                <a:latin typeface="Helvetica" panose="020B0604020202020204" pitchFamily="34" charset="0"/>
              </a:defRPr>
            </a:lvl3pPr>
            <a:lvl4pPr indent="-228600" marL="1600200">
              <a:defRPr>
                <a:solidFill>
                  <a:schemeClr val="tx1"/>
                </a:solidFill>
                <a:latin typeface="Helvetica" panose="020B0604020202020204" pitchFamily="34" charset="0"/>
              </a:defRPr>
            </a:lvl4pPr>
            <a:lvl5pPr indent="-228600" marL="2057400">
              <a:defRPr>
                <a:solidFill>
                  <a:schemeClr val="tx1"/>
                </a:solidFill>
                <a:latin typeface="Helvetica" panose="020B0604020202020204" pitchFamily="34" charset="0"/>
              </a:defRPr>
            </a:lvl5pPr>
            <a:lvl6pPr eaLnBrk="0" fontAlgn="base" hangingPunct="0" indent="-228600" marL="2514600">
              <a:spcBef>
                <a:spcPct val="0"/>
              </a:spcBef>
              <a:spcAft>
                <a:spcPct val="0"/>
              </a:spcAft>
              <a:defRPr>
                <a:solidFill>
                  <a:schemeClr val="tx1"/>
                </a:solidFill>
                <a:latin typeface="Helvetica" panose="020B0604020202020204" pitchFamily="34" charset="0"/>
              </a:defRPr>
            </a:lvl6pPr>
            <a:lvl7pPr eaLnBrk="0" fontAlgn="base" hangingPunct="0" indent="-228600" marL="2971800">
              <a:spcBef>
                <a:spcPct val="0"/>
              </a:spcBef>
              <a:spcAft>
                <a:spcPct val="0"/>
              </a:spcAft>
              <a:defRPr>
                <a:solidFill>
                  <a:schemeClr val="tx1"/>
                </a:solidFill>
                <a:latin typeface="Helvetica" panose="020B0604020202020204" pitchFamily="34" charset="0"/>
              </a:defRPr>
            </a:lvl7pPr>
            <a:lvl8pPr eaLnBrk="0" fontAlgn="base" hangingPunct="0" indent="-228600" marL="3429000">
              <a:spcBef>
                <a:spcPct val="0"/>
              </a:spcBef>
              <a:spcAft>
                <a:spcPct val="0"/>
              </a:spcAft>
              <a:defRPr>
                <a:solidFill>
                  <a:schemeClr val="tx1"/>
                </a:solidFill>
                <a:latin typeface="Helvetica" panose="020B0604020202020204" pitchFamily="34" charset="0"/>
              </a:defRPr>
            </a:lvl8pPr>
            <a:lvl9pPr eaLnBrk="0" fontAlgn="base" hangingPunct="0" indent="-228600" marL="3886200">
              <a:spcBef>
                <a:spcPct val="0"/>
              </a:spcBef>
              <a:spcAft>
                <a:spcPct val="0"/>
              </a:spcAft>
              <a:defRPr>
                <a:solidFill>
                  <a:schemeClr val="tx1"/>
                </a:solidFill>
                <a:latin typeface="Helvetica" panose="020B0604020202020204" pitchFamily="34" charset="0"/>
              </a:defRPr>
            </a:lvl9pPr>
          </a:lstStyle>
          <a:p>
            <a:pPr algn="ctr"/>
            <a:r>
              <a:rPr b="1" lang="en-US">
                <a:solidFill>
                  <a:schemeClr val="tx2"/>
                </a:solidFill>
              </a:rPr>
              <a:t>5</a:t>
            </a:r>
          </a:p>
        </p:txBody>
      </p:sp>
      <p:sp>
        <p:nvSpPr>
          <p:cNvPr id="1048894" name="Rectangle 61"/>
          <p:cNvSpPr>
            <a:spLocks noChangeArrowheads="1"/>
          </p:cNvSpPr>
          <p:nvPr/>
        </p:nvSpPr>
        <p:spPr bwMode="auto">
          <a:xfrm>
            <a:off x="3124200" y="3106738"/>
            <a:ext cx="381000" cy="457200"/>
          </a:xfrm>
          <a:prstGeom prst="rect"/>
          <a:solidFill>
            <a:schemeClr val="bg1"/>
          </a:solidFill>
          <a:ln w="9525">
            <a:solidFill>
              <a:schemeClr val="tx1"/>
            </a:solidFill>
            <a:miter lim="800000"/>
            <a:headEnd/>
            <a:tailEnd/>
          </a:ln>
        </p:spPr>
        <p:txBody>
          <a:bodyPr anchor="ctr" wrap="none"/>
          <a:lstStyle>
            <a:lvl1pPr>
              <a:defRPr>
                <a:solidFill>
                  <a:schemeClr val="tx1"/>
                </a:solidFill>
                <a:latin typeface="Helvetica" panose="020B0604020202020204" pitchFamily="34" charset="0"/>
              </a:defRPr>
            </a:lvl1pPr>
            <a:lvl2pPr indent="-285750" marL="742950">
              <a:defRPr>
                <a:solidFill>
                  <a:schemeClr val="tx1"/>
                </a:solidFill>
                <a:latin typeface="Helvetica" panose="020B0604020202020204" pitchFamily="34" charset="0"/>
              </a:defRPr>
            </a:lvl2pPr>
            <a:lvl3pPr indent="-228600" marL="1143000">
              <a:defRPr>
                <a:solidFill>
                  <a:schemeClr val="tx1"/>
                </a:solidFill>
                <a:latin typeface="Helvetica" panose="020B0604020202020204" pitchFamily="34" charset="0"/>
              </a:defRPr>
            </a:lvl3pPr>
            <a:lvl4pPr indent="-228600" marL="1600200">
              <a:defRPr>
                <a:solidFill>
                  <a:schemeClr val="tx1"/>
                </a:solidFill>
                <a:latin typeface="Helvetica" panose="020B0604020202020204" pitchFamily="34" charset="0"/>
              </a:defRPr>
            </a:lvl4pPr>
            <a:lvl5pPr indent="-228600" marL="2057400">
              <a:defRPr>
                <a:solidFill>
                  <a:schemeClr val="tx1"/>
                </a:solidFill>
                <a:latin typeface="Helvetica" panose="020B0604020202020204" pitchFamily="34" charset="0"/>
              </a:defRPr>
            </a:lvl5pPr>
            <a:lvl6pPr eaLnBrk="0" fontAlgn="base" hangingPunct="0" indent="-228600" marL="2514600">
              <a:spcBef>
                <a:spcPct val="0"/>
              </a:spcBef>
              <a:spcAft>
                <a:spcPct val="0"/>
              </a:spcAft>
              <a:defRPr>
                <a:solidFill>
                  <a:schemeClr val="tx1"/>
                </a:solidFill>
                <a:latin typeface="Helvetica" panose="020B0604020202020204" pitchFamily="34" charset="0"/>
              </a:defRPr>
            </a:lvl6pPr>
            <a:lvl7pPr eaLnBrk="0" fontAlgn="base" hangingPunct="0" indent="-228600" marL="2971800">
              <a:spcBef>
                <a:spcPct val="0"/>
              </a:spcBef>
              <a:spcAft>
                <a:spcPct val="0"/>
              </a:spcAft>
              <a:defRPr>
                <a:solidFill>
                  <a:schemeClr val="tx1"/>
                </a:solidFill>
                <a:latin typeface="Helvetica" panose="020B0604020202020204" pitchFamily="34" charset="0"/>
              </a:defRPr>
            </a:lvl7pPr>
            <a:lvl8pPr eaLnBrk="0" fontAlgn="base" hangingPunct="0" indent="-228600" marL="3429000">
              <a:spcBef>
                <a:spcPct val="0"/>
              </a:spcBef>
              <a:spcAft>
                <a:spcPct val="0"/>
              </a:spcAft>
              <a:defRPr>
                <a:solidFill>
                  <a:schemeClr val="tx1"/>
                </a:solidFill>
                <a:latin typeface="Helvetica" panose="020B0604020202020204" pitchFamily="34" charset="0"/>
              </a:defRPr>
            </a:lvl8pPr>
            <a:lvl9pPr eaLnBrk="0" fontAlgn="base" hangingPunct="0" indent="-228600" marL="3886200">
              <a:spcBef>
                <a:spcPct val="0"/>
              </a:spcBef>
              <a:spcAft>
                <a:spcPct val="0"/>
              </a:spcAft>
              <a:defRPr>
                <a:solidFill>
                  <a:schemeClr val="tx1"/>
                </a:solidFill>
                <a:latin typeface="Helvetica" panose="020B0604020202020204" pitchFamily="34" charset="0"/>
              </a:defRPr>
            </a:lvl9pPr>
          </a:lstStyle>
          <a:p>
            <a:pPr algn="ctr"/>
            <a:r>
              <a:rPr lang="en-US"/>
              <a:t>4</a:t>
            </a:r>
          </a:p>
        </p:txBody>
      </p:sp>
      <p:sp>
        <p:nvSpPr>
          <p:cNvPr id="1048895" name="Rectangle 62"/>
          <p:cNvSpPr>
            <a:spLocks noChangeArrowheads="1"/>
          </p:cNvSpPr>
          <p:nvPr/>
        </p:nvSpPr>
        <p:spPr bwMode="auto">
          <a:xfrm>
            <a:off x="3643313" y="1714500"/>
            <a:ext cx="381000" cy="457200"/>
          </a:xfrm>
          <a:prstGeom prst="rect"/>
          <a:solidFill>
            <a:schemeClr val="bg1"/>
          </a:solidFill>
          <a:ln w="9525">
            <a:solidFill>
              <a:schemeClr val="tx1"/>
            </a:solidFill>
            <a:miter lim="800000"/>
            <a:headEnd/>
            <a:tailEnd/>
          </a:ln>
        </p:spPr>
        <p:txBody>
          <a:bodyPr anchor="ctr" wrap="none"/>
          <a:lstStyle>
            <a:lvl1pPr>
              <a:defRPr>
                <a:solidFill>
                  <a:schemeClr val="tx1"/>
                </a:solidFill>
                <a:latin typeface="Helvetica" panose="020B0604020202020204" pitchFamily="34" charset="0"/>
              </a:defRPr>
            </a:lvl1pPr>
            <a:lvl2pPr indent="-285750" marL="742950">
              <a:defRPr>
                <a:solidFill>
                  <a:schemeClr val="tx1"/>
                </a:solidFill>
                <a:latin typeface="Helvetica" panose="020B0604020202020204" pitchFamily="34" charset="0"/>
              </a:defRPr>
            </a:lvl2pPr>
            <a:lvl3pPr indent="-228600" marL="1143000">
              <a:defRPr>
                <a:solidFill>
                  <a:schemeClr val="tx1"/>
                </a:solidFill>
                <a:latin typeface="Helvetica" panose="020B0604020202020204" pitchFamily="34" charset="0"/>
              </a:defRPr>
            </a:lvl3pPr>
            <a:lvl4pPr indent="-228600" marL="1600200">
              <a:defRPr>
                <a:solidFill>
                  <a:schemeClr val="tx1"/>
                </a:solidFill>
                <a:latin typeface="Helvetica" panose="020B0604020202020204" pitchFamily="34" charset="0"/>
              </a:defRPr>
            </a:lvl4pPr>
            <a:lvl5pPr indent="-228600" marL="2057400">
              <a:defRPr>
                <a:solidFill>
                  <a:schemeClr val="tx1"/>
                </a:solidFill>
                <a:latin typeface="Helvetica" panose="020B0604020202020204" pitchFamily="34" charset="0"/>
              </a:defRPr>
            </a:lvl5pPr>
            <a:lvl6pPr eaLnBrk="0" fontAlgn="base" hangingPunct="0" indent="-228600" marL="2514600">
              <a:spcBef>
                <a:spcPct val="0"/>
              </a:spcBef>
              <a:spcAft>
                <a:spcPct val="0"/>
              </a:spcAft>
              <a:defRPr>
                <a:solidFill>
                  <a:schemeClr val="tx1"/>
                </a:solidFill>
                <a:latin typeface="Helvetica" panose="020B0604020202020204" pitchFamily="34" charset="0"/>
              </a:defRPr>
            </a:lvl6pPr>
            <a:lvl7pPr eaLnBrk="0" fontAlgn="base" hangingPunct="0" indent="-228600" marL="2971800">
              <a:spcBef>
                <a:spcPct val="0"/>
              </a:spcBef>
              <a:spcAft>
                <a:spcPct val="0"/>
              </a:spcAft>
              <a:defRPr>
                <a:solidFill>
                  <a:schemeClr val="tx1"/>
                </a:solidFill>
                <a:latin typeface="Helvetica" panose="020B0604020202020204" pitchFamily="34" charset="0"/>
              </a:defRPr>
            </a:lvl7pPr>
            <a:lvl8pPr eaLnBrk="0" fontAlgn="base" hangingPunct="0" indent="-228600" marL="3429000">
              <a:spcBef>
                <a:spcPct val="0"/>
              </a:spcBef>
              <a:spcAft>
                <a:spcPct val="0"/>
              </a:spcAft>
              <a:defRPr>
                <a:solidFill>
                  <a:schemeClr val="tx1"/>
                </a:solidFill>
                <a:latin typeface="Helvetica" panose="020B0604020202020204" pitchFamily="34" charset="0"/>
              </a:defRPr>
            </a:lvl8pPr>
            <a:lvl9pPr eaLnBrk="0" fontAlgn="base" hangingPunct="0" indent="-228600" marL="3886200">
              <a:spcBef>
                <a:spcPct val="0"/>
              </a:spcBef>
              <a:spcAft>
                <a:spcPct val="0"/>
              </a:spcAft>
              <a:defRPr>
                <a:solidFill>
                  <a:schemeClr val="tx1"/>
                </a:solidFill>
                <a:latin typeface="Helvetica" panose="020B0604020202020204" pitchFamily="34" charset="0"/>
              </a:defRPr>
            </a:lvl9pPr>
          </a:lstStyle>
          <a:p>
            <a:pPr algn="ctr"/>
            <a:r>
              <a:rPr lang="en-US"/>
              <a:t>1</a:t>
            </a:r>
          </a:p>
        </p:txBody>
      </p:sp>
      <p:sp>
        <p:nvSpPr>
          <p:cNvPr id="1048896" name="Rectangle 63"/>
          <p:cNvSpPr>
            <a:spLocks noChangeArrowheads="1"/>
          </p:cNvSpPr>
          <p:nvPr/>
        </p:nvSpPr>
        <p:spPr bwMode="auto">
          <a:xfrm>
            <a:off x="3643313" y="2171700"/>
            <a:ext cx="381000" cy="457200"/>
          </a:xfrm>
          <a:prstGeom prst="rect"/>
          <a:solidFill>
            <a:schemeClr val="bg1"/>
          </a:solidFill>
          <a:ln w="9525">
            <a:solidFill>
              <a:schemeClr val="tx1"/>
            </a:solidFill>
            <a:miter lim="800000"/>
            <a:headEnd/>
            <a:tailEnd/>
          </a:ln>
        </p:spPr>
        <p:txBody>
          <a:bodyPr anchor="ctr" wrap="none"/>
          <a:lstStyle>
            <a:lvl1pPr>
              <a:defRPr>
                <a:solidFill>
                  <a:schemeClr val="tx1"/>
                </a:solidFill>
                <a:latin typeface="Helvetica" panose="020B0604020202020204" pitchFamily="34" charset="0"/>
              </a:defRPr>
            </a:lvl1pPr>
            <a:lvl2pPr indent="-285750" marL="742950">
              <a:defRPr>
                <a:solidFill>
                  <a:schemeClr val="tx1"/>
                </a:solidFill>
                <a:latin typeface="Helvetica" panose="020B0604020202020204" pitchFamily="34" charset="0"/>
              </a:defRPr>
            </a:lvl2pPr>
            <a:lvl3pPr indent="-228600" marL="1143000">
              <a:defRPr>
                <a:solidFill>
                  <a:schemeClr val="tx1"/>
                </a:solidFill>
                <a:latin typeface="Helvetica" panose="020B0604020202020204" pitchFamily="34" charset="0"/>
              </a:defRPr>
            </a:lvl3pPr>
            <a:lvl4pPr indent="-228600" marL="1600200">
              <a:defRPr>
                <a:solidFill>
                  <a:schemeClr val="tx1"/>
                </a:solidFill>
                <a:latin typeface="Helvetica" panose="020B0604020202020204" pitchFamily="34" charset="0"/>
              </a:defRPr>
            </a:lvl4pPr>
            <a:lvl5pPr indent="-228600" marL="2057400">
              <a:defRPr>
                <a:solidFill>
                  <a:schemeClr val="tx1"/>
                </a:solidFill>
                <a:latin typeface="Helvetica" panose="020B0604020202020204" pitchFamily="34" charset="0"/>
              </a:defRPr>
            </a:lvl5pPr>
            <a:lvl6pPr eaLnBrk="0" fontAlgn="base" hangingPunct="0" indent="-228600" marL="2514600">
              <a:spcBef>
                <a:spcPct val="0"/>
              </a:spcBef>
              <a:spcAft>
                <a:spcPct val="0"/>
              </a:spcAft>
              <a:defRPr>
                <a:solidFill>
                  <a:schemeClr val="tx1"/>
                </a:solidFill>
                <a:latin typeface="Helvetica" panose="020B0604020202020204" pitchFamily="34" charset="0"/>
              </a:defRPr>
            </a:lvl6pPr>
            <a:lvl7pPr eaLnBrk="0" fontAlgn="base" hangingPunct="0" indent="-228600" marL="2971800">
              <a:spcBef>
                <a:spcPct val="0"/>
              </a:spcBef>
              <a:spcAft>
                <a:spcPct val="0"/>
              </a:spcAft>
              <a:defRPr>
                <a:solidFill>
                  <a:schemeClr val="tx1"/>
                </a:solidFill>
                <a:latin typeface="Helvetica" panose="020B0604020202020204" pitchFamily="34" charset="0"/>
              </a:defRPr>
            </a:lvl7pPr>
            <a:lvl8pPr eaLnBrk="0" fontAlgn="base" hangingPunct="0" indent="-228600" marL="3429000">
              <a:spcBef>
                <a:spcPct val="0"/>
              </a:spcBef>
              <a:spcAft>
                <a:spcPct val="0"/>
              </a:spcAft>
              <a:defRPr>
                <a:solidFill>
                  <a:schemeClr val="tx1"/>
                </a:solidFill>
                <a:latin typeface="Helvetica" panose="020B0604020202020204" pitchFamily="34" charset="0"/>
              </a:defRPr>
            </a:lvl8pPr>
            <a:lvl9pPr eaLnBrk="0" fontAlgn="base" hangingPunct="0" indent="-228600" marL="3886200">
              <a:spcBef>
                <a:spcPct val="0"/>
              </a:spcBef>
              <a:spcAft>
                <a:spcPct val="0"/>
              </a:spcAft>
              <a:defRPr>
                <a:solidFill>
                  <a:schemeClr val="tx1"/>
                </a:solidFill>
                <a:latin typeface="Helvetica" panose="020B0604020202020204" pitchFamily="34" charset="0"/>
              </a:defRPr>
            </a:lvl9pPr>
          </a:lstStyle>
          <a:p>
            <a:pPr algn="ctr"/>
            <a:r>
              <a:rPr lang="en-US"/>
              <a:t>2</a:t>
            </a:r>
          </a:p>
        </p:txBody>
      </p:sp>
      <p:sp>
        <p:nvSpPr>
          <p:cNvPr id="1048897" name="Rectangle 64"/>
          <p:cNvSpPr>
            <a:spLocks noChangeArrowheads="1"/>
          </p:cNvSpPr>
          <p:nvPr/>
        </p:nvSpPr>
        <p:spPr bwMode="auto">
          <a:xfrm>
            <a:off x="3643313" y="2628900"/>
            <a:ext cx="381000" cy="457200"/>
          </a:xfrm>
          <a:prstGeom prst="rect"/>
          <a:solidFill>
            <a:schemeClr val="bg1"/>
          </a:solidFill>
          <a:ln w="9525">
            <a:solidFill>
              <a:schemeClr val="tx1"/>
            </a:solidFill>
            <a:miter lim="800000"/>
            <a:headEnd/>
            <a:tailEnd/>
          </a:ln>
        </p:spPr>
        <p:txBody>
          <a:bodyPr anchor="ctr" wrap="none"/>
          <a:lstStyle>
            <a:lvl1pPr>
              <a:defRPr>
                <a:solidFill>
                  <a:schemeClr val="tx1"/>
                </a:solidFill>
                <a:latin typeface="Helvetica" panose="020B0604020202020204" pitchFamily="34" charset="0"/>
              </a:defRPr>
            </a:lvl1pPr>
            <a:lvl2pPr indent="-285750" marL="742950">
              <a:defRPr>
                <a:solidFill>
                  <a:schemeClr val="tx1"/>
                </a:solidFill>
                <a:latin typeface="Helvetica" panose="020B0604020202020204" pitchFamily="34" charset="0"/>
              </a:defRPr>
            </a:lvl2pPr>
            <a:lvl3pPr indent="-228600" marL="1143000">
              <a:defRPr>
                <a:solidFill>
                  <a:schemeClr val="tx1"/>
                </a:solidFill>
                <a:latin typeface="Helvetica" panose="020B0604020202020204" pitchFamily="34" charset="0"/>
              </a:defRPr>
            </a:lvl3pPr>
            <a:lvl4pPr indent="-228600" marL="1600200">
              <a:defRPr>
                <a:solidFill>
                  <a:schemeClr val="tx1"/>
                </a:solidFill>
                <a:latin typeface="Helvetica" panose="020B0604020202020204" pitchFamily="34" charset="0"/>
              </a:defRPr>
            </a:lvl4pPr>
            <a:lvl5pPr indent="-228600" marL="2057400">
              <a:defRPr>
                <a:solidFill>
                  <a:schemeClr val="tx1"/>
                </a:solidFill>
                <a:latin typeface="Helvetica" panose="020B0604020202020204" pitchFamily="34" charset="0"/>
              </a:defRPr>
            </a:lvl5pPr>
            <a:lvl6pPr eaLnBrk="0" fontAlgn="base" hangingPunct="0" indent="-228600" marL="2514600">
              <a:spcBef>
                <a:spcPct val="0"/>
              </a:spcBef>
              <a:spcAft>
                <a:spcPct val="0"/>
              </a:spcAft>
              <a:defRPr>
                <a:solidFill>
                  <a:schemeClr val="tx1"/>
                </a:solidFill>
                <a:latin typeface="Helvetica" panose="020B0604020202020204" pitchFamily="34" charset="0"/>
              </a:defRPr>
            </a:lvl6pPr>
            <a:lvl7pPr eaLnBrk="0" fontAlgn="base" hangingPunct="0" indent="-228600" marL="2971800">
              <a:spcBef>
                <a:spcPct val="0"/>
              </a:spcBef>
              <a:spcAft>
                <a:spcPct val="0"/>
              </a:spcAft>
              <a:defRPr>
                <a:solidFill>
                  <a:schemeClr val="tx1"/>
                </a:solidFill>
                <a:latin typeface="Helvetica" panose="020B0604020202020204" pitchFamily="34" charset="0"/>
              </a:defRPr>
            </a:lvl7pPr>
            <a:lvl8pPr eaLnBrk="0" fontAlgn="base" hangingPunct="0" indent="-228600" marL="3429000">
              <a:spcBef>
                <a:spcPct val="0"/>
              </a:spcBef>
              <a:spcAft>
                <a:spcPct val="0"/>
              </a:spcAft>
              <a:defRPr>
                <a:solidFill>
                  <a:schemeClr val="tx1"/>
                </a:solidFill>
                <a:latin typeface="Helvetica" panose="020B0604020202020204" pitchFamily="34" charset="0"/>
              </a:defRPr>
            </a:lvl8pPr>
            <a:lvl9pPr eaLnBrk="0" fontAlgn="base" hangingPunct="0" indent="-228600" marL="3886200">
              <a:spcBef>
                <a:spcPct val="0"/>
              </a:spcBef>
              <a:spcAft>
                <a:spcPct val="0"/>
              </a:spcAft>
              <a:defRPr>
                <a:solidFill>
                  <a:schemeClr val="tx1"/>
                </a:solidFill>
                <a:latin typeface="Helvetica" panose="020B0604020202020204" pitchFamily="34" charset="0"/>
              </a:defRPr>
            </a:lvl9pPr>
          </a:lstStyle>
          <a:p>
            <a:pPr algn="ctr"/>
            <a:r>
              <a:rPr lang="en-US"/>
              <a:t>5</a:t>
            </a:r>
          </a:p>
        </p:txBody>
      </p:sp>
      <p:sp>
        <p:nvSpPr>
          <p:cNvPr id="1048898" name="Rectangle 65"/>
          <p:cNvSpPr>
            <a:spLocks noChangeArrowheads="1"/>
          </p:cNvSpPr>
          <p:nvPr/>
        </p:nvSpPr>
        <p:spPr bwMode="auto">
          <a:xfrm>
            <a:off x="3643313" y="3086100"/>
            <a:ext cx="381000" cy="457200"/>
          </a:xfrm>
          <a:prstGeom prst="rect"/>
          <a:solidFill>
            <a:schemeClr val="bg1"/>
          </a:solidFill>
          <a:ln w="9525">
            <a:solidFill>
              <a:schemeClr val="tx1"/>
            </a:solidFill>
            <a:miter lim="800000"/>
            <a:headEnd/>
            <a:tailEnd/>
          </a:ln>
        </p:spPr>
        <p:txBody>
          <a:bodyPr anchor="ctr" wrap="none"/>
          <a:lstStyle>
            <a:lvl1pPr>
              <a:defRPr>
                <a:solidFill>
                  <a:schemeClr val="tx1"/>
                </a:solidFill>
                <a:latin typeface="Helvetica" panose="020B0604020202020204" pitchFamily="34" charset="0"/>
              </a:defRPr>
            </a:lvl1pPr>
            <a:lvl2pPr indent="-285750" marL="742950">
              <a:defRPr>
                <a:solidFill>
                  <a:schemeClr val="tx1"/>
                </a:solidFill>
                <a:latin typeface="Helvetica" panose="020B0604020202020204" pitchFamily="34" charset="0"/>
              </a:defRPr>
            </a:lvl2pPr>
            <a:lvl3pPr indent="-228600" marL="1143000">
              <a:defRPr>
                <a:solidFill>
                  <a:schemeClr val="tx1"/>
                </a:solidFill>
                <a:latin typeface="Helvetica" panose="020B0604020202020204" pitchFamily="34" charset="0"/>
              </a:defRPr>
            </a:lvl3pPr>
            <a:lvl4pPr indent="-228600" marL="1600200">
              <a:defRPr>
                <a:solidFill>
                  <a:schemeClr val="tx1"/>
                </a:solidFill>
                <a:latin typeface="Helvetica" panose="020B0604020202020204" pitchFamily="34" charset="0"/>
              </a:defRPr>
            </a:lvl4pPr>
            <a:lvl5pPr indent="-228600" marL="2057400">
              <a:defRPr>
                <a:solidFill>
                  <a:schemeClr val="tx1"/>
                </a:solidFill>
                <a:latin typeface="Helvetica" panose="020B0604020202020204" pitchFamily="34" charset="0"/>
              </a:defRPr>
            </a:lvl5pPr>
            <a:lvl6pPr eaLnBrk="0" fontAlgn="base" hangingPunct="0" indent="-228600" marL="2514600">
              <a:spcBef>
                <a:spcPct val="0"/>
              </a:spcBef>
              <a:spcAft>
                <a:spcPct val="0"/>
              </a:spcAft>
              <a:defRPr>
                <a:solidFill>
                  <a:schemeClr val="tx1"/>
                </a:solidFill>
                <a:latin typeface="Helvetica" panose="020B0604020202020204" pitchFamily="34" charset="0"/>
              </a:defRPr>
            </a:lvl6pPr>
            <a:lvl7pPr eaLnBrk="0" fontAlgn="base" hangingPunct="0" indent="-228600" marL="2971800">
              <a:spcBef>
                <a:spcPct val="0"/>
              </a:spcBef>
              <a:spcAft>
                <a:spcPct val="0"/>
              </a:spcAft>
              <a:defRPr>
                <a:solidFill>
                  <a:schemeClr val="tx1"/>
                </a:solidFill>
                <a:latin typeface="Helvetica" panose="020B0604020202020204" pitchFamily="34" charset="0"/>
              </a:defRPr>
            </a:lvl7pPr>
            <a:lvl8pPr eaLnBrk="0" fontAlgn="base" hangingPunct="0" indent="-228600" marL="3429000">
              <a:spcBef>
                <a:spcPct val="0"/>
              </a:spcBef>
              <a:spcAft>
                <a:spcPct val="0"/>
              </a:spcAft>
              <a:defRPr>
                <a:solidFill>
                  <a:schemeClr val="tx1"/>
                </a:solidFill>
                <a:latin typeface="Helvetica" panose="020B0604020202020204" pitchFamily="34" charset="0"/>
              </a:defRPr>
            </a:lvl8pPr>
            <a:lvl9pPr eaLnBrk="0" fontAlgn="base" hangingPunct="0" indent="-228600" marL="3886200">
              <a:spcBef>
                <a:spcPct val="0"/>
              </a:spcBef>
              <a:spcAft>
                <a:spcPct val="0"/>
              </a:spcAft>
              <a:defRPr>
                <a:solidFill>
                  <a:schemeClr val="tx1"/>
                </a:solidFill>
                <a:latin typeface="Helvetica" panose="020B0604020202020204" pitchFamily="34" charset="0"/>
              </a:defRPr>
            </a:lvl9pPr>
          </a:lstStyle>
          <a:p>
            <a:pPr algn="ctr"/>
            <a:r>
              <a:rPr b="1" lang="en-US">
                <a:solidFill>
                  <a:srgbClr val="0000CC"/>
                </a:solidFill>
              </a:rPr>
              <a:t>3</a:t>
            </a:r>
          </a:p>
        </p:txBody>
      </p:sp>
      <p:sp>
        <p:nvSpPr>
          <p:cNvPr id="1048899" name="Rectangle 66"/>
          <p:cNvSpPr>
            <a:spLocks noChangeArrowheads="1"/>
          </p:cNvSpPr>
          <p:nvPr/>
        </p:nvSpPr>
        <p:spPr bwMode="auto">
          <a:xfrm>
            <a:off x="4146550" y="1722438"/>
            <a:ext cx="381000" cy="457200"/>
          </a:xfrm>
          <a:prstGeom prst="rect"/>
          <a:solidFill>
            <a:schemeClr val="bg1"/>
          </a:solidFill>
          <a:ln w="9525">
            <a:solidFill>
              <a:schemeClr val="tx1"/>
            </a:solidFill>
            <a:miter lim="800000"/>
            <a:headEnd/>
            <a:tailEnd/>
          </a:ln>
        </p:spPr>
        <p:txBody>
          <a:bodyPr anchor="ctr" wrap="none"/>
          <a:lstStyle>
            <a:lvl1pPr>
              <a:defRPr>
                <a:solidFill>
                  <a:schemeClr val="tx1"/>
                </a:solidFill>
                <a:latin typeface="Helvetica" panose="020B0604020202020204" pitchFamily="34" charset="0"/>
              </a:defRPr>
            </a:lvl1pPr>
            <a:lvl2pPr indent="-285750" marL="742950">
              <a:defRPr>
                <a:solidFill>
                  <a:schemeClr val="tx1"/>
                </a:solidFill>
                <a:latin typeface="Helvetica" panose="020B0604020202020204" pitchFamily="34" charset="0"/>
              </a:defRPr>
            </a:lvl2pPr>
            <a:lvl3pPr indent="-228600" marL="1143000">
              <a:defRPr>
                <a:solidFill>
                  <a:schemeClr val="tx1"/>
                </a:solidFill>
                <a:latin typeface="Helvetica" panose="020B0604020202020204" pitchFamily="34" charset="0"/>
              </a:defRPr>
            </a:lvl3pPr>
            <a:lvl4pPr indent="-228600" marL="1600200">
              <a:defRPr>
                <a:solidFill>
                  <a:schemeClr val="tx1"/>
                </a:solidFill>
                <a:latin typeface="Helvetica" panose="020B0604020202020204" pitchFamily="34" charset="0"/>
              </a:defRPr>
            </a:lvl4pPr>
            <a:lvl5pPr indent="-228600" marL="2057400">
              <a:defRPr>
                <a:solidFill>
                  <a:schemeClr val="tx1"/>
                </a:solidFill>
                <a:latin typeface="Helvetica" panose="020B0604020202020204" pitchFamily="34" charset="0"/>
              </a:defRPr>
            </a:lvl5pPr>
            <a:lvl6pPr eaLnBrk="0" fontAlgn="base" hangingPunct="0" indent="-228600" marL="2514600">
              <a:spcBef>
                <a:spcPct val="0"/>
              </a:spcBef>
              <a:spcAft>
                <a:spcPct val="0"/>
              </a:spcAft>
              <a:defRPr>
                <a:solidFill>
                  <a:schemeClr val="tx1"/>
                </a:solidFill>
                <a:latin typeface="Helvetica" panose="020B0604020202020204" pitchFamily="34" charset="0"/>
              </a:defRPr>
            </a:lvl6pPr>
            <a:lvl7pPr eaLnBrk="0" fontAlgn="base" hangingPunct="0" indent="-228600" marL="2971800">
              <a:spcBef>
                <a:spcPct val="0"/>
              </a:spcBef>
              <a:spcAft>
                <a:spcPct val="0"/>
              </a:spcAft>
              <a:defRPr>
                <a:solidFill>
                  <a:schemeClr val="tx1"/>
                </a:solidFill>
                <a:latin typeface="Helvetica" panose="020B0604020202020204" pitchFamily="34" charset="0"/>
              </a:defRPr>
            </a:lvl7pPr>
            <a:lvl8pPr eaLnBrk="0" fontAlgn="base" hangingPunct="0" indent="-228600" marL="3429000">
              <a:spcBef>
                <a:spcPct val="0"/>
              </a:spcBef>
              <a:spcAft>
                <a:spcPct val="0"/>
              </a:spcAft>
              <a:defRPr>
                <a:solidFill>
                  <a:schemeClr val="tx1"/>
                </a:solidFill>
                <a:latin typeface="Helvetica" panose="020B0604020202020204" pitchFamily="34" charset="0"/>
              </a:defRPr>
            </a:lvl8pPr>
            <a:lvl9pPr eaLnBrk="0" fontAlgn="base" hangingPunct="0" indent="-228600" marL="3886200">
              <a:spcBef>
                <a:spcPct val="0"/>
              </a:spcBef>
              <a:spcAft>
                <a:spcPct val="0"/>
              </a:spcAft>
              <a:defRPr>
                <a:solidFill>
                  <a:schemeClr val="tx1"/>
                </a:solidFill>
                <a:latin typeface="Helvetica" panose="020B0604020202020204" pitchFamily="34" charset="0"/>
              </a:defRPr>
            </a:lvl9pPr>
          </a:lstStyle>
          <a:p>
            <a:pPr algn="ctr"/>
            <a:r>
              <a:rPr lang="en-US"/>
              <a:t>1</a:t>
            </a:r>
          </a:p>
        </p:txBody>
      </p:sp>
      <p:sp>
        <p:nvSpPr>
          <p:cNvPr id="1048900" name="Rectangle 67"/>
          <p:cNvSpPr>
            <a:spLocks noChangeArrowheads="1"/>
          </p:cNvSpPr>
          <p:nvPr/>
        </p:nvSpPr>
        <p:spPr bwMode="auto">
          <a:xfrm>
            <a:off x="4146550" y="2179638"/>
            <a:ext cx="381000" cy="457200"/>
          </a:xfrm>
          <a:prstGeom prst="rect"/>
          <a:solidFill>
            <a:schemeClr val="bg1"/>
          </a:solidFill>
          <a:ln w="9525">
            <a:solidFill>
              <a:schemeClr val="tx1"/>
            </a:solidFill>
            <a:miter lim="800000"/>
            <a:headEnd/>
            <a:tailEnd/>
          </a:ln>
        </p:spPr>
        <p:txBody>
          <a:bodyPr anchor="ctr" wrap="none"/>
          <a:lstStyle>
            <a:lvl1pPr>
              <a:defRPr>
                <a:solidFill>
                  <a:schemeClr val="tx1"/>
                </a:solidFill>
                <a:latin typeface="Helvetica" panose="020B0604020202020204" pitchFamily="34" charset="0"/>
              </a:defRPr>
            </a:lvl1pPr>
            <a:lvl2pPr indent="-285750" marL="742950">
              <a:defRPr>
                <a:solidFill>
                  <a:schemeClr val="tx1"/>
                </a:solidFill>
                <a:latin typeface="Helvetica" panose="020B0604020202020204" pitchFamily="34" charset="0"/>
              </a:defRPr>
            </a:lvl2pPr>
            <a:lvl3pPr indent="-228600" marL="1143000">
              <a:defRPr>
                <a:solidFill>
                  <a:schemeClr val="tx1"/>
                </a:solidFill>
                <a:latin typeface="Helvetica" panose="020B0604020202020204" pitchFamily="34" charset="0"/>
              </a:defRPr>
            </a:lvl3pPr>
            <a:lvl4pPr indent="-228600" marL="1600200">
              <a:defRPr>
                <a:solidFill>
                  <a:schemeClr val="tx1"/>
                </a:solidFill>
                <a:latin typeface="Helvetica" panose="020B0604020202020204" pitchFamily="34" charset="0"/>
              </a:defRPr>
            </a:lvl4pPr>
            <a:lvl5pPr indent="-228600" marL="2057400">
              <a:defRPr>
                <a:solidFill>
                  <a:schemeClr val="tx1"/>
                </a:solidFill>
                <a:latin typeface="Helvetica" panose="020B0604020202020204" pitchFamily="34" charset="0"/>
              </a:defRPr>
            </a:lvl5pPr>
            <a:lvl6pPr eaLnBrk="0" fontAlgn="base" hangingPunct="0" indent="-228600" marL="2514600">
              <a:spcBef>
                <a:spcPct val="0"/>
              </a:spcBef>
              <a:spcAft>
                <a:spcPct val="0"/>
              </a:spcAft>
              <a:defRPr>
                <a:solidFill>
                  <a:schemeClr val="tx1"/>
                </a:solidFill>
                <a:latin typeface="Helvetica" panose="020B0604020202020204" pitchFamily="34" charset="0"/>
              </a:defRPr>
            </a:lvl6pPr>
            <a:lvl7pPr eaLnBrk="0" fontAlgn="base" hangingPunct="0" indent="-228600" marL="2971800">
              <a:spcBef>
                <a:spcPct val="0"/>
              </a:spcBef>
              <a:spcAft>
                <a:spcPct val="0"/>
              </a:spcAft>
              <a:defRPr>
                <a:solidFill>
                  <a:schemeClr val="tx1"/>
                </a:solidFill>
                <a:latin typeface="Helvetica" panose="020B0604020202020204" pitchFamily="34" charset="0"/>
              </a:defRPr>
            </a:lvl7pPr>
            <a:lvl8pPr eaLnBrk="0" fontAlgn="base" hangingPunct="0" indent="-228600" marL="3429000">
              <a:spcBef>
                <a:spcPct val="0"/>
              </a:spcBef>
              <a:spcAft>
                <a:spcPct val="0"/>
              </a:spcAft>
              <a:defRPr>
                <a:solidFill>
                  <a:schemeClr val="tx1"/>
                </a:solidFill>
                <a:latin typeface="Helvetica" panose="020B0604020202020204" pitchFamily="34" charset="0"/>
              </a:defRPr>
            </a:lvl8pPr>
            <a:lvl9pPr eaLnBrk="0" fontAlgn="base" hangingPunct="0" indent="-228600" marL="3886200">
              <a:spcBef>
                <a:spcPct val="0"/>
              </a:spcBef>
              <a:spcAft>
                <a:spcPct val="0"/>
              </a:spcAft>
              <a:defRPr>
                <a:solidFill>
                  <a:schemeClr val="tx1"/>
                </a:solidFill>
                <a:latin typeface="Helvetica" panose="020B0604020202020204" pitchFamily="34" charset="0"/>
              </a:defRPr>
            </a:lvl9pPr>
          </a:lstStyle>
          <a:p>
            <a:pPr algn="ctr"/>
            <a:r>
              <a:rPr lang="en-US"/>
              <a:t>2</a:t>
            </a:r>
          </a:p>
        </p:txBody>
      </p:sp>
      <p:sp>
        <p:nvSpPr>
          <p:cNvPr id="1048901" name="Rectangle 68"/>
          <p:cNvSpPr>
            <a:spLocks noChangeArrowheads="1"/>
          </p:cNvSpPr>
          <p:nvPr/>
        </p:nvSpPr>
        <p:spPr bwMode="auto">
          <a:xfrm>
            <a:off x="4146550" y="2636838"/>
            <a:ext cx="381000" cy="457200"/>
          </a:xfrm>
          <a:prstGeom prst="rect"/>
          <a:solidFill>
            <a:schemeClr val="bg1"/>
          </a:solidFill>
          <a:ln w="9525">
            <a:solidFill>
              <a:schemeClr val="tx1"/>
            </a:solidFill>
            <a:miter lim="800000"/>
            <a:headEnd/>
            <a:tailEnd/>
          </a:ln>
        </p:spPr>
        <p:txBody>
          <a:bodyPr anchor="ctr" wrap="none"/>
          <a:lstStyle>
            <a:lvl1pPr>
              <a:defRPr>
                <a:solidFill>
                  <a:schemeClr val="tx1"/>
                </a:solidFill>
                <a:latin typeface="Helvetica" panose="020B0604020202020204" pitchFamily="34" charset="0"/>
              </a:defRPr>
            </a:lvl1pPr>
            <a:lvl2pPr indent="-285750" marL="742950">
              <a:defRPr>
                <a:solidFill>
                  <a:schemeClr val="tx1"/>
                </a:solidFill>
                <a:latin typeface="Helvetica" panose="020B0604020202020204" pitchFamily="34" charset="0"/>
              </a:defRPr>
            </a:lvl2pPr>
            <a:lvl3pPr indent="-228600" marL="1143000">
              <a:defRPr>
                <a:solidFill>
                  <a:schemeClr val="tx1"/>
                </a:solidFill>
                <a:latin typeface="Helvetica" panose="020B0604020202020204" pitchFamily="34" charset="0"/>
              </a:defRPr>
            </a:lvl3pPr>
            <a:lvl4pPr indent="-228600" marL="1600200">
              <a:defRPr>
                <a:solidFill>
                  <a:schemeClr val="tx1"/>
                </a:solidFill>
                <a:latin typeface="Helvetica" panose="020B0604020202020204" pitchFamily="34" charset="0"/>
              </a:defRPr>
            </a:lvl4pPr>
            <a:lvl5pPr indent="-228600" marL="2057400">
              <a:defRPr>
                <a:solidFill>
                  <a:schemeClr val="tx1"/>
                </a:solidFill>
                <a:latin typeface="Helvetica" panose="020B0604020202020204" pitchFamily="34" charset="0"/>
              </a:defRPr>
            </a:lvl5pPr>
            <a:lvl6pPr eaLnBrk="0" fontAlgn="base" hangingPunct="0" indent="-228600" marL="2514600">
              <a:spcBef>
                <a:spcPct val="0"/>
              </a:spcBef>
              <a:spcAft>
                <a:spcPct val="0"/>
              </a:spcAft>
              <a:defRPr>
                <a:solidFill>
                  <a:schemeClr val="tx1"/>
                </a:solidFill>
                <a:latin typeface="Helvetica" panose="020B0604020202020204" pitchFamily="34" charset="0"/>
              </a:defRPr>
            </a:lvl6pPr>
            <a:lvl7pPr eaLnBrk="0" fontAlgn="base" hangingPunct="0" indent="-228600" marL="2971800">
              <a:spcBef>
                <a:spcPct val="0"/>
              </a:spcBef>
              <a:spcAft>
                <a:spcPct val="0"/>
              </a:spcAft>
              <a:defRPr>
                <a:solidFill>
                  <a:schemeClr val="tx1"/>
                </a:solidFill>
                <a:latin typeface="Helvetica" panose="020B0604020202020204" pitchFamily="34" charset="0"/>
              </a:defRPr>
            </a:lvl7pPr>
            <a:lvl8pPr eaLnBrk="0" fontAlgn="base" hangingPunct="0" indent="-228600" marL="3429000">
              <a:spcBef>
                <a:spcPct val="0"/>
              </a:spcBef>
              <a:spcAft>
                <a:spcPct val="0"/>
              </a:spcAft>
              <a:defRPr>
                <a:solidFill>
                  <a:schemeClr val="tx1"/>
                </a:solidFill>
                <a:latin typeface="Helvetica" panose="020B0604020202020204" pitchFamily="34" charset="0"/>
              </a:defRPr>
            </a:lvl8pPr>
            <a:lvl9pPr eaLnBrk="0" fontAlgn="base" hangingPunct="0" indent="-228600" marL="3886200">
              <a:spcBef>
                <a:spcPct val="0"/>
              </a:spcBef>
              <a:spcAft>
                <a:spcPct val="0"/>
              </a:spcAft>
              <a:defRPr>
                <a:solidFill>
                  <a:schemeClr val="tx1"/>
                </a:solidFill>
                <a:latin typeface="Helvetica" panose="020B0604020202020204" pitchFamily="34" charset="0"/>
              </a:defRPr>
            </a:lvl9pPr>
          </a:lstStyle>
          <a:p>
            <a:pPr algn="ctr"/>
            <a:r>
              <a:rPr b="1" lang="en-US"/>
              <a:t>4</a:t>
            </a:r>
          </a:p>
        </p:txBody>
      </p:sp>
      <p:sp>
        <p:nvSpPr>
          <p:cNvPr id="1048902" name="Rectangle 69"/>
          <p:cNvSpPr>
            <a:spLocks noChangeArrowheads="1"/>
          </p:cNvSpPr>
          <p:nvPr/>
        </p:nvSpPr>
        <p:spPr bwMode="auto">
          <a:xfrm>
            <a:off x="4146550" y="3094038"/>
            <a:ext cx="381000" cy="457200"/>
          </a:xfrm>
          <a:prstGeom prst="rect"/>
          <a:solidFill>
            <a:schemeClr val="bg1"/>
          </a:solidFill>
          <a:ln w="9525">
            <a:solidFill>
              <a:schemeClr val="tx1"/>
            </a:solidFill>
            <a:miter lim="800000"/>
            <a:headEnd/>
            <a:tailEnd/>
          </a:ln>
        </p:spPr>
        <p:txBody>
          <a:bodyPr anchor="ctr" wrap="none"/>
          <a:lstStyle>
            <a:lvl1pPr>
              <a:defRPr>
                <a:solidFill>
                  <a:schemeClr val="tx1"/>
                </a:solidFill>
                <a:latin typeface="Helvetica" panose="020B0604020202020204" pitchFamily="34" charset="0"/>
              </a:defRPr>
            </a:lvl1pPr>
            <a:lvl2pPr indent="-285750" marL="742950">
              <a:defRPr>
                <a:solidFill>
                  <a:schemeClr val="tx1"/>
                </a:solidFill>
                <a:latin typeface="Helvetica" panose="020B0604020202020204" pitchFamily="34" charset="0"/>
              </a:defRPr>
            </a:lvl2pPr>
            <a:lvl3pPr indent="-228600" marL="1143000">
              <a:defRPr>
                <a:solidFill>
                  <a:schemeClr val="tx1"/>
                </a:solidFill>
                <a:latin typeface="Helvetica" panose="020B0604020202020204" pitchFamily="34" charset="0"/>
              </a:defRPr>
            </a:lvl3pPr>
            <a:lvl4pPr indent="-228600" marL="1600200">
              <a:defRPr>
                <a:solidFill>
                  <a:schemeClr val="tx1"/>
                </a:solidFill>
                <a:latin typeface="Helvetica" panose="020B0604020202020204" pitchFamily="34" charset="0"/>
              </a:defRPr>
            </a:lvl4pPr>
            <a:lvl5pPr indent="-228600" marL="2057400">
              <a:defRPr>
                <a:solidFill>
                  <a:schemeClr val="tx1"/>
                </a:solidFill>
                <a:latin typeface="Helvetica" panose="020B0604020202020204" pitchFamily="34" charset="0"/>
              </a:defRPr>
            </a:lvl5pPr>
            <a:lvl6pPr eaLnBrk="0" fontAlgn="base" hangingPunct="0" indent="-228600" marL="2514600">
              <a:spcBef>
                <a:spcPct val="0"/>
              </a:spcBef>
              <a:spcAft>
                <a:spcPct val="0"/>
              </a:spcAft>
              <a:defRPr>
                <a:solidFill>
                  <a:schemeClr val="tx1"/>
                </a:solidFill>
                <a:latin typeface="Helvetica" panose="020B0604020202020204" pitchFamily="34" charset="0"/>
              </a:defRPr>
            </a:lvl6pPr>
            <a:lvl7pPr eaLnBrk="0" fontAlgn="base" hangingPunct="0" indent="-228600" marL="2971800">
              <a:spcBef>
                <a:spcPct val="0"/>
              </a:spcBef>
              <a:spcAft>
                <a:spcPct val="0"/>
              </a:spcAft>
              <a:defRPr>
                <a:solidFill>
                  <a:schemeClr val="tx1"/>
                </a:solidFill>
                <a:latin typeface="Helvetica" panose="020B0604020202020204" pitchFamily="34" charset="0"/>
              </a:defRPr>
            </a:lvl7pPr>
            <a:lvl8pPr eaLnBrk="0" fontAlgn="base" hangingPunct="0" indent="-228600" marL="3429000">
              <a:spcBef>
                <a:spcPct val="0"/>
              </a:spcBef>
              <a:spcAft>
                <a:spcPct val="0"/>
              </a:spcAft>
              <a:defRPr>
                <a:solidFill>
                  <a:schemeClr val="tx1"/>
                </a:solidFill>
                <a:latin typeface="Helvetica" panose="020B0604020202020204" pitchFamily="34" charset="0"/>
              </a:defRPr>
            </a:lvl8pPr>
            <a:lvl9pPr eaLnBrk="0" fontAlgn="base" hangingPunct="0" indent="-228600" marL="3886200">
              <a:spcBef>
                <a:spcPct val="0"/>
              </a:spcBef>
              <a:spcAft>
                <a:spcPct val="0"/>
              </a:spcAft>
              <a:defRPr>
                <a:solidFill>
                  <a:schemeClr val="tx1"/>
                </a:solidFill>
                <a:latin typeface="Helvetica" panose="020B0604020202020204" pitchFamily="34" charset="0"/>
              </a:defRPr>
            </a:lvl9pPr>
          </a:lstStyle>
          <a:p>
            <a:pPr algn="ctr"/>
            <a:r>
              <a:rPr lang="en-US"/>
              <a:t>3</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208" name=""/>
        <p:cNvGrpSpPr/>
        <p:nvPr/>
      </p:nvGrpSpPr>
      <p:grpSpPr>
        <a:xfrm>
          <a:off x="0" y="0"/>
          <a:ext cx="0" cy="0"/>
          <a:chOff x="0" y="0"/>
          <a:chExt cx="0" cy="0"/>
        </a:xfrm>
      </p:grpSpPr>
      <p:sp>
        <p:nvSpPr>
          <p:cNvPr id="1048903" name="Rectangle 2"/>
          <p:cNvSpPr>
            <a:spLocks noGrp="1" noChangeArrowheads="1"/>
          </p:cNvSpPr>
          <p:nvPr>
            <p:ph type="title"/>
          </p:nvPr>
        </p:nvSpPr>
        <p:spPr>
          <a:xfrm>
            <a:off x="1143000" y="274638"/>
            <a:ext cx="6784975" cy="1143000"/>
          </a:xfrm>
        </p:spPr>
        <p:txBody>
          <a:bodyPr/>
          <a:p>
            <a:r>
              <a:rPr dirty="0" lang="en-US"/>
              <a:t>LRU Page Replacement</a:t>
            </a:r>
          </a:p>
        </p:txBody>
      </p:sp>
      <p:pic>
        <p:nvPicPr>
          <p:cNvPr id="2097178" name="Picture 4"/>
          <p:cNvPicPr>
            <a:picLocks noChangeAspect="1" noChangeArrowheads="1"/>
          </p:cNvPicPr>
          <p:nvPr/>
        </p:nvPicPr>
        <p:blipFill>
          <a:blip xmlns:r="http://schemas.openxmlformats.org/officeDocument/2006/relationships" r:embed="rId1"/>
          <a:srcRect l="809" t="32875" r="789" b="32362"/>
          <a:stretch>
            <a:fillRect/>
          </a:stretch>
        </p:blipFill>
        <p:spPr bwMode="auto">
          <a:xfrm>
            <a:off x="1143000" y="1755775"/>
            <a:ext cx="7054850" cy="1930400"/>
          </a:xfrm>
          <a:prstGeom prst="rect"/>
          <a:noFill/>
          <a:ln w="38100" cmpd="dbl">
            <a:solidFill>
              <a:srgbClr val="CC6600"/>
            </a:solid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209" name=""/>
        <p:cNvGrpSpPr/>
        <p:nvPr/>
      </p:nvGrpSpPr>
      <p:grpSpPr>
        <a:xfrm>
          <a:off x="0" y="0"/>
          <a:ext cx="0" cy="0"/>
          <a:chOff x="0" y="0"/>
          <a:chExt cx="0" cy="0"/>
        </a:xfrm>
      </p:grpSpPr>
      <p:sp>
        <p:nvSpPr>
          <p:cNvPr id="1048904" name="Rectangle 2"/>
          <p:cNvSpPr>
            <a:spLocks noGrp="1" noChangeArrowheads="1"/>
          </p:cNvSpPr>
          <p:nvPr>
            <p:ph type="title"/>
          </p:nvPr>
        </p:nvSpPr>
        <p:spPr/>
        <p:txBody>
          <a:bodyPr/>
          <a:p>
            <a:r>
              <a:rPr lang="en-US"/>
              <a:t>LRU Algorithm (Cont.)</a:t>
            </a:r>
          </a:p>
        </p:txBody>
      </p:sp>
      <p:sp>
        <p:nvSpPr>
          <p:cNvPr id="1048905" name="Rectangle 3"/>
          <p:cNvSpPr>
            <a:spLocks noGrp="1" noChangeArrowheads="1"/>
          </p:cNvSpPr>
          <p:nvPr>
            <p:ph idx="1"/>
          </p:nvPr>
        </p:nvSpPr>
        <p:spPr>
          <a:xfrm>
            <a:off x="1524001" y="2133600"/>
            <a:ext cx="7010400" cy="3777622"/>
          </a:xfrm>
        </p:spPr>
        <p:txBody>
          <a:bodyPr>
            <a:normAutofit/>
          </a:bodyPr>
          <a:p>
            <a:r>
              <a:rPr dirty="0" sz="2800" lang="en-US">
                <a:latin typeface="Times New Roman" panose="02020603050405020304" pitchFamily="18" charset="0"/>
                <a:cs typeface="Times New Roman" panose="02020603050405020304" pitchFamily="18" charset="0"/>
              </a:rPr>
              <a:t>Stack implementation – keep a stack of page numbers in a double link form:</a:t>
            </a:r>
          </a:p>
          <a:p>
            <a:pPr lvl="1"/>
            <a:r>
              <a:rPr dirty="0" sz="2400" lang="en-US">
                <a:latin typeface="Times New Roman" panose="02020603050405020304" pitchFamily="18" charset="0"/>
                <a:cs typeface="Times New Roman" panose="02020603050405020304" pitchFamily="18" charset="0"/>
              </a:rPr>
              <a:t>Page referenced:</a:t>
            </a:r>
          </a:p>
          <a:p>
            <a:pPr lvl="2"/>
            <a:r>
              <a:rPr dirty="0" sz="2000" lang="en-US">
                <a:latin typeface="Times New Roman" panose="02020603050405020304" pitchFamily="18" charset="0"/>
                <a:cs typeface="Times New Roman" panose="02020603050405020304" pitchFamily="18" charset="0"/>
              </a:rPr>
              <a:t>move it to the top</a:t>
            </a:r>
          </a:p>
          <a:p>
            <a:pPr lvl="2"/>
            <a:r>
              <a:rPr dirty="0" sz="2000" lang="en-US">
                <a:latin typeface="Times New Roman" panose="02020603050405020304" pitchFamily="18" charset="0"/>
                <a:cs typeface="Times New Roman" panose="02020603050405020304" pitchFamily="18" charset="0"/>
              </a:rPr>
              <a:t>requires 6 pointers to be changed</a:t>
            </a:r>
          </a:p>
          <a:p>
            <a:pPr lvl="1"/>
            <a:r>
              <a:rPr dirty="0" sz="2400" lang="en-US">
                <a:latin typeface="Times New Roman" panose="02020603050405020304" pitchFamily="18" charset="0"/>
                <a:cs typeface="Times New Roman" panose="02020603050405020304" pitchFamily="18" charset="0"/>
              </a:rPr>
              <a:t>No search for replacement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19" name=""/>
        <p:cNvGrpSpPr/>
        <p:nvPr/>
      </p:nvGrpSpPr>
      <p:grpSpPr>
        <a:xfrm>
          <a:off x="0" y="0"/>
          <a:ext cx="0" cy="0"/>
          <a:chOff x="0" y="0"/>
          <a:chExt cx="0" cy="0"/>
        </a:xfrm>
      </p:grpSpPr>
      <p:sp>
        <p:nvSpPr>
          <p:cNvPr id="1048657" name="Title 1"/>
          <p:cNvSpPr>
            <a:spLocks noGrp="1"/>
          </p:cNvSpPr>
          <p:nvPr>
            <p:ph type="title"/>
          </p:nvPr>
        </p:nvSpPr>
        <p:spPr>
          <a:xfrm>
            <a:off x="1222043" y="0"/>
            <a:ext cx="7886700" cy="590086"/>
          </a:xfrm>
        </p:spPr>
        <p:txBody>
          <a:bodyPr>
            <a:normAutofit fontScale="90000"/>
          </a:bodyPr>
          <a:p>
            <a:r>
              <a:rPr b="1" dirty="0" lang="en-US"/>
              <a:t>Memory management…</a:t>
            </a:r>
          </a:p>
        </p:txBody>
      </p:sp>
      <p:sp>
        <p:nvSpPr>
          <p:cNvPr id="1048658" name="Content Placeholder 2"/>
          <p:cNvSpPr>
            <a:spLocks noGrp="1"/>
          </p:cNvSpPr>
          <p:nvPr>
            <p:ph idx="1"/>
          </p:nvPr>
        </p:nvSpPr>
        <p:spPr>
          <a:xfrm>
            <a:off x="990599" y="1143000"/>
            <a:ext cx="8118143" cy="5181600"/>
          </a:xfrm>
        </p:spPr>
        <p:txBody>
          <a:bodyPr>
            <a:noAutofit/>
          </a:bodyPr>
          <a:p>
            <a:pPr indent="0" marL="0">
              <a:buNone/>
            </a:pPr>
            <a:r>
              <a:rPr b="1" dirty="0" sz="2600" lang="en-US">
                <a:solidFill>
                  <a:schemeClr val="tx1"/>
                </a:solidFill>
                <a:latin typeface="Times New Roman" panose="02020603050405020304" pitchFamily="18" charset="0"/>
                <a:cs typeface="Times New Roman" panose="02020603050405020304" pitchFamily="18" charset="0"/>
              </a:rPr>
              <a:t>Storage allocation</a:t>
            </a:r>
          </a:p>
          <a:p>
            <a:pPr indent="0" marL="0">
              <a:buNone/>
            </a:pPr>
            <a:r>
              <a:rPr dirty="0" sz="2600" lang="en-US">
                <a:solidFill>
                  <a:schemeClr val="tx1"/>
                </a:solidFill>
                <a:latin typeface="Times New Roman" panose="02020603050405020304" pitchFamily="18" charset="0"/>
                <a:cs typeface="Times New Roman" panose="02020603050405020304" pitchFamily="18" charset="0"/>
              </a:rPr>
              <a:t>Information stored in main memory can be classified in a variety of ways. </a:t>
            </a:r>
          </a:p>
          <a:p>
            <a:pPr>
              <a:buFontTx/>
              <a:buChar char="-"/>
            </a:pPr>
            <a:r>
              <a:rPr dirty="0" sz="2600" lang="en-US">
                <a:solidFill>
                  <a:schemeClr val="tx1"/>
                </a:solidFill>
                <a:latin typeface="Times New Roman" panose="02020603050405020304" pitchFamily="18" charset="0"/>
                <a:cs typeface="Times New Roman" panose="02020603050405020304" pitchFamily="18" charset="0"/>
              </a:rPr>
              <a:t>Program (code) and data (variables, constants)</a:t>
            </a:r>
          </a:p>
          <a:p>
            <a:pPr>
              <a:buFontTx/>
              <a:buChar char="-"/>
            </a:pPr>
            <a:r>
              <a:rPr dirty="0" sz="2600" lang="en-US">
                <a:solidFill>
                  <a:schemeClr val="tx1"/>
                </a:solidFill>
                <a:latin typeface="Times New Roman" panose="02020603050405020304" pitchFamily="18" charset="0"/>
                <a:cs typeface="Times New Roman" panose="02020603050405020304" pitchFamily="18" charset="0"/>
              </a:rPr>
              <a:t>Read-only (code, constants) and read-write (variables)</a:t>
            </a:r>
          </a:p>
          <a:p>
            <a:pPr>
              <a:buFontTx/>
              <a:buChar char="-"/>
            </a:pPr>
            <a:r>
              <a:rPr dirty="0" sz="2600" lang="en-US">
                <a:solidFill>
                  <a:schemeClr val="tx1"/>
                </a:solidFill>
                <a:latin typeface="Times New Roman" panose="02020603050405020304" pitchFamily="18" charset="0"/>
                <a:cs typeface="Times New Roman" panose="02020603050405020304" pitchFamily="18" charset="0"/>
              </a:rPr>
              <a:t>Address (e.g., pointers) or data (other variables);</a:t>
            </a:r>
          </a:p>
          <a:p>
            <a:pPr indent="0" marL="0">
              <a:buNone/>
            </a:pPr>
            <a:endParaRPr dirty="0" sz="2600" lang="en-US">
              <a:solidFill>
                <a:schemeClr val="tx1"/>
              </a:solidFill>
              <a:latin typeface="Times New Roman" panose="02020603050405020304" pitchFamily="18" charset="0"/>
              <a:cs typeface="Times New Roman" panose="02020603050405020304" pitchFamily="18" charset="0"/>
            </a:endParaRPr>
          </a:p>
          <a:p>
            <a:pPr indent="0" marL="0">
              <a:buNone/>
            </a:pPr>
            <a:r>
              <a:rPr dirty="0" sz="2600" lang="en-US">
                <a:solidFill>
                  <a:schemeClr val="tx1"/>
                </a:solidFill>
                <a:latin typeface="Times New Roman" panose="02020603050405020304" pitchFamily="18" charset="0"/>
                <a:cs typeface="Times New Roman" panose="02020603050405020304" pitchFamily="18" charset="0"/>
              </a:rPr>
              <a:t>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210" name=""/>
        <p:cNvGrpSpPr/>
        <p:nvPr/>
      </p:nvGrpSpPr>
      <p:grpSpPr>
        <a:xfrm>
          <a:off x="0" y="0"/>
          <a:ext cx="0" cy="0"/>
          <a:chOff x="0" y="0"/>
          <a:chExt cx="0" cy="0"/>
        </a:xfrm>
      </p:grpSpPr>
      <p:sp>
        <p:nvSpPr>
          <p:cNvPr id="1048906" name="Rectangle 2"/>
          <p:cNvSpPr>
            <a:spLocks noGrp="1" noChangeArrowheads="1"/>
          </p:cNvSpPr>
          <p:nvPr>
            <p:ph type="title"/>
          </p:nvPr>
        </p:nvSpPr>
        <p:spPr/>
        <p:txBody>
          <a:bodyPr/>
          <a:p>
            <a:r>
              <a:rPr lang="en-US"/>
              <a:t>Thrashing</a:t>
            </a:r>
          </a:p>
        </p:txBody>
      </p:sp>
      <p:sp>
        <p:nvSpPr>
          <p:cNvPr id="1048907" name="Rectangle 3"/>
          <p:cNvSpPr>
            <a:spLocks noGrp="1" noChangeArrowheads="1"/>
          </p:cNvSpPr>
          <p:nvPr>
            <p:ph idx="1"/>
          </p:nvPr>
        </p:nvSpPr>
        <p:spPr>
          <a:xfrm>
            <a:off x="812800" y="1411288"/>
            <a:ext cx="7950200" cy="4483100"/>
          </a:xfrm>
        </p:spPr>
        <p:txBody>
          <a:bodyPr>
            <a:normAutofit/>
          </a:bodyPr>
          <a:p>
            <a:r>
              <a:rPr dirty="0" sz="2400" lang="en-US">
                <a:latin typeface="Times New Roman" panose="02020603050405020304" pitchFamily="18" charset="0"/>
                <a:cs typeface="Times New Roman" panose="02020603050405020304" pitchFamily="18" charset="0"/>
              </a:rPr>
              <a:t>If a process does not have “enough” pages, the page-fault rate is very high.  This leads to:</a:t>
            </a:r>
          </a:p>
          <a:p>
            <a:pPr lvl="1"/>
            <a:r>
              <a:rPr dirty="0" sz="2000" lang="en-US">
                <a:latin typeface="Times New Roman" panose="02020603050405020304" pitchFamily="18" charset="0"/>
                <a:cs typeface="Times New Roman" panose="02020603050405020304" pitchFamily="18" charset="0"/>
              </a:rPr>
              <a:t>low CPU utilization</a:t>
            </a:r>
          </a:p>
          <a:p>
            <a:pPr lvl="1"/>
            <a:r>
              <a:rPr dirty="0" sz="2000" lang="en-US">
                <a:latin typeface="Times New Roman" panose="02020603050405020304" pitchFamily="18" charset="0"/>
                <a:cs typeface="Times New Roman" panose="02020603050405020304" pitchFamily="18" charset="0"/>
              </a:rPr>
              <a:t>operating system thinks that it needs to increase the degree of multiprogramming</a:t>
            </a:r>
          </a:p>
          <a:p>
            <a:pPr lvl="1"/>
            <a:r>
              <a:rPr dirty="0" sz="2000" lang="en-US">
                <a:latin typeface="Times New Roman" panose="02020603050405020304" pitchFamily="18" charset="0"/>
                <a:cs typeface="Times New Roman" panose="02020603050405020304" pitchFamily="18" charset="0"/>
              </a:rPr>
              <a:t>another process added to the system</a:t>
            </a:r>
            <a:br>
              <a:rPr dirty="0" sz="2000" lang="en-US">
                <a:latin typeface="Times New Roman" panose="02020603050405020304" pitchFamily="18" charset="0"/>
                <a:cs typeface="Times New Roman" panose="02020603050405020304" pitchFamily="18" charset="0"/>
              </a:rPr>
            </a:br>
            <a:endParaRPr dirty="0" sz="2000" lang="en-US">
              <a:latin typeface="Times New Roman" panose="02020603050405020304" pitchFamily="18" charset="0"/>
              <a:cs typeface="Times New Roman" panose="02020603050405020304" pitchFamily="18" charset="0"/>
            </a:endParaRPr>
          </a:p>
          <a:p>
            <a:r>
              <a:rPr b="1" dirty="0" sz="2400" lang="en-US">
                <a:latin typeface="Times New Roman" panose="02020603050405020304" pitchFamily="18" charset="0"/>
                <a:cs typeface="Times New Roman" panose="02020603050405020304" pitchFamily="18" charset="0"/>
              </a:rPr>
              <a:t>Thrashing</a:t>
            </a:r>
            <a:r>
              <a:rPr dirty="0" sz="2400" lang="en-US">
                <a:latin typeface="Times New Roman" panose="02020603050405020304" pitchFamily="18" charset="0"/>
                <a:cs typeface="Times New Roman" panose="02020603050405020304" pitchFamily="18" charset="0"/>
              </a:rPr>
              <a:t> </a:t>
            </a:r>
            <a:r>
              <a:rPr dirty="0" sz="2400" lang="en-US">
                <a:latin typeface="Times New Roman" panose="02020603050405020304" pitchFamily="18" charset="0"/>
                <a:cs typeface="Times New Roman" panose="02020603050405020304" pitchFamily="18" charset="0"/>
                <a:sym typeface="Symbol" panose="05050102010706020507" pitchFamily="18" charset="2"/>
              </a:rPr>
              <a:t> a process is busy swapping pages in and out</a:t>
            </a:r>
            <a:endParaRPr dirty="0" sz="2400"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211" name=""/>
        <p:cNvGrpSpPr/>
        <p:nvPr/>
      </p:nvGrpSpPr>
      <p:grpSpPr>
        <a:xfrm>
          <a:off x="0" y="0"/>
          <a:ext cx="0" cy="0"/>
          <a:chOff x="0" y="0"/>
          <a:chExt cx="0" cy="0"/>
        </a:xfrm>
      </p:grpSpPr>
      <p:sp>
        <p:nvSpPr>
          <p:cNvPr id="1048908" name="Rectangle 2"/>
          <p:cNvSpPr>
            <a:spLocks noGrp="1" noChangeArrowheads="1"/>
          </p:cNvSpPr>
          <p:nvPr>
            <p:ph type="title"/>
          </p:nvPr>
        </p:nvSpPr>
        <p:spPr>
          <a:xfrm>
            <a:off x="1066800" y="228600"/>
            <a:ext cx="6892925" cy="609600"/>
          </a:xfrm>
        </p:spPr>
        <p:txBody>
          <a:bodyPr>
            <a:normAutofit fontScale="90000"/>
          </a:bodyPr>
          <a:p>
            <a:r>
              <a:rPr dirty="0" lang="en-US"/>
              <a:t>Thrashing (Cont.)</a:t>
            </a:r>
            <a:endParaRPr dirty="0" sz="2400" lang="en-US"/>
          </a:p>
        </p:txBody>
      </p:sp>
      <p:pic>
        <p:nvPicPr>
          <p:cNvPr id="2097179" name="Picture 6"/>
          <p:cNvPicPr>
            <a:picLocks noChangeAspect="1" noChangeArrowheads="1"/>
          </p:cNvPicPr>
          <p:nvPr/>
        </p:nvPicPr>
        <p:blipFill>
          <a:blip xmlns:r="http://schemas.openxmlformats.org/officeDocument/2006/relationships" r:embed="rId1"/>
          <a:srcRect l="417" t="12083" r="856" b="12083"/>
          <a:stretch>
            <a:fillRect/>
          </a:stretch>
        </p:blipFill>
        <p:spPr bwMode="auto">
          <a:xfrm>
            <a:off x="1503363" y="1768475"/>
            <a:ext cx="5962650" cy="3435350"/>
          </a:xfrm>
          <a:prstGeom prst="rect"/>
          <a:noFill/>
          <a:ln w="38100" cmpd="dbl">
            <a:solidFill>
              <a:srgbClr val="CC6600"/>
            </a:solid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212" name=""/>
        <p:cNvGrpSpPr/>
        <p:nvPr/>
      </p:nvGrpSpPr>
      <p:grpSpPr>
        <a:xfrm>
          <a:off x="0" y="0"/>
          <a:ext cx="0" cy="0"/>
          <a:chOff x="0" y="0"/>
          <a:chExt cx="0" cy="0"/>
        </a:xfrm>
      </p:grpSpPr>
      <p:sp>
        <p:nvSpPr>
          <p:cNvPr id="1048909" name="Content Placeholder 2"/>
          <p:cNvSpPr>
            <a:spLocks noGrp="1"/>
          </p:cNvSpPr>
          <p:nvPr>
            <p:ph idx="1"/>
          </p:nvPr>
        </p:nvSpPr>
        <p:spPr>
          <a:xfrm>
            <a:off x="1645920" y="1828800"/>
            <a:ext cx="7498080" cy="4800600"/>
          </a:xfrm>
        </p:spPr>
        <p:txBody>
          <a:bodyPr>
            <a:normAutofit/>
          </a:bodyPr>
          <a:p>
            <a:pPr indent="0" marL="82296">
              <a:buNone/>
            </a:pPr>
            <a:r>
              <a:rPr dirty="0" sz="6600" lang="en-US"/>
              <a:t>THANK YOU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22" name=""/>
        <p:cNvGrpSpPr/>
        <p:nvPr/>
      </p:nvGrpSpPr>
      <p:grpSpPr>
        <a:xfrm>
          <a:off x="0" y="0"/>
          <a:ext cx="0" cy="0"/>
          <a:chOff x="0" y="0"/>
          <a:chExt cx="0" cy="0"/>
        </a:xfrm>
      </p:grpSpPr>
      <p:sp>
        <p:nvSpPr>
          <p:cNvPr id="1048662" name="Title 1"/>
          <p:cNvSpPr>
            <a:spLocks noGrp="1"/>
          </p:cNvSpPr>
          <p:nvPr>
            <p:ph type="title"/>
          </p:nvPr>
        </p:nvSpPr>
        <p:spPr/>
        <p:txBody>
          <a:bodyPr/>
          <a:p>
            <a:r>
              <a:rPr dirty="0" lang="en-US" err="1">
                <a:latin typeface="Times New Roman" panose="02020603050405020304" pitchFamily="18" charset="0"/>
                <a:cs typeface="Times New Roman" panose="02020603050405020304" pitchFamily="18" charset="0"/>
              </a:rPr>
              <a:t>Cont</a:t>
            </a:r>
            <a:r>
              <a:rPr dirty="0" lang="en-US">
                <a:latin typeface="Times New Roman" panose="02020603050405020304" pitchFamily="18" charset="0"/>
                <a:cs typeface="Times New Roman" panose="02020603050405020304" pitchFamily="18" charset="0"/>
              </a:rPr>
              <a:t>…</a:t>
            </a:r>
          </a:p>
        </p:txBody>
      </p:sp>
      <p:sp>
        <p:nvSpPr>
          <p:cNvPr id="1048663" name="Content Placeholder 2"/>
          <p:cNvSpPr>
            <a:spLocks noGrp="1"/>
          </p:cNvSpPr>
          <p:nvPr>
            <p:ph idx="1"/>
          </p:nvPr>
        </p:nvSpPr>
        <p:spPr>
          <a:xfrm>
            <a:off x="990600" y="1447800"/>
            <a:ext cx="7943088" cy="4800600"/>
          </a:xfrm>
        </p:spPr>
        <p:txBody>
          <a:bodyPr>
            <a:normAutofit fontScale="81250" lnSpcReduction="20000"/>
          </a:bodyPr>
          <a:p>
            <a:pPr>
              <a:lnSpc>
                <a:spcPct val="150000"/>
              </a:lnSpc>
              <a:buFontTx/>
              <a:buChar char="-"/>
            </a:pPr>
            <a:r>
              <a:rPr b="0" dirty="0" sz="2400" i="0" lang="en-US">
                <a:effectLst/>
                <a:latin typeface="Times New Roman" panose="02020603050405020304" pitchFamily="18" charset="0"/>
                <a:cs typeface="Times New Roman" panose="02020603050405020304" pitchFamily="18" charset="0"/>
              </a:rPr>
              <a:t>The addresses in the source code are generally symbolic (like the variable count). </a:t>
            </a:r>
          </a:p>
          <a:p>
            <a:pPr>
              <a:lnSpc>
                <a:spcPct val="150000"/>
              </a:lnSpc>
              <a:buFontTx/>
              <a:buChar char="-"/>
            </a:pPr>
            <a:r>
              <a:rPr b="0" dirty="0" sz="2400" i="0" lang="en-US">
                <a:effectLst/>
                <a:latin typeface="Times New Roman" panose="02020603050405020304" pitchFamily="18" charset="0"/>
                <a:cs typeface="Times New Roman" panose="02020603050405020304" pitchFamily="18" charset="0"/>
              </a:rPr>
              <a:t>The </a:t>
            </a:r>
            <a:r>
              <a:rPr b="1" dirty="0" sz="2400" i="0" lang="en-US">
                <a:effectLst/>
                <a:latin typeface="Times New Roman" panose="02020603050405020304" pitchFamily="18" charset="0"/>
                <a:cs typeface="Times New Roman" panose="02020603050405020304" pitchFamily="18" charset="0"/>
              </a:rPr>
              <a:t>compiler</a:t>
            </a:r>
            <a:r>
              <a:rPr b="0" dirty="0" sz="2400" i="0" lang="en-US">
                <a:effectLst/>
                <a:latin typeface="Times New Roman" panose="02020603050405020304" pitchFamily="18" charset="0"/>
                <a:cs typeface="Times New Roman" panose="02020603050405020304" pitchFamily="18" charset="0"/>
              </a:rPr>
              <a:t> binds these addresses to relocatable addresses and these are bonded by the </a:t>
            </a:r>
            <a:r>
              <a:rPr b="0" dirty="0" sz="2400" i="0" lang="en-US" u="sng">
                <a:effectLst/>
                <a:latin typeface="Times New Roman" panose="02020603050405020304" pitchFamily="18" charset="0"/>
                <a:cs typeface="Times New Roman" panose="02020603050405020304" pitchFamily="18" charset="0"/>
                <a:hlinkClick r:id="rId1"/>
              </a:rPr>
              <a:t>linker or loader</a:t>
            </a:r>
            <a:r>
              <a:rPr b="0" dirty="0" sz="2400" i="0" lang="en-US">
                <a:effectLst/>
                <a:latin typeface="Times New Roman" panose="02020603050405020304" pitchFamily="18" charset="0"/>
                <a:cs typeface="Times New Roman" panose="02020603050405020304" pitchFamily="18" charset="0"/>
              </a:rPr>
              <a:t> to the absolute addresses.</a:t>
            </a:r>
          </a:p>
          <a:p>
            <a:pPr>
              <a:lnSpc>
                <a:spcPct val="150000"/>
              </a:lnSpc>
              <a:buFontTx/>
              <a:buChar char="-"/>
            </a:pPr>
            <a:r>
              <a:rPr b="1" dirty="0" sz="2400" i="0" lang="en-US">
                <a:solidFill>
                  <a:srgbClr val="363638"/>
                </a:solidFill>
                <a:effectLst/>
                <a:latin typeface="Times New Roman" panose="02020603050405020304" pitchFamily="18" charset="0"/>
                <a:cs typeface="Times New Roman" panose="02020603050405020304" pitchFamily="18" charset="0"/>
              </a:rPr>
              <a:t>Relocatable</a:t>
            </a:r>
            <a:r>
              <a:rPr dirty="0" sz="1600" lang="en-US">
                <a:latin typeface="Times New Roman" panose="02020603050405020304" pitchFamily="18" charset="0"/>
                <a:cs typeface="Times New Roman" panose="02020603050405020304" pitchFamily="18" charset="0"/>
              </a:rPr>
              <a:t> : </a:t>
            </a:r>
            <a:r>
              <a:rPr b="0" dirty="0" sz="2400" i="0" lang="en-US">
                <a:solidFill>
                  <a:srgbClr val="363638"/>
                </a:solidFill>
                <a:effectLst/>
                <a:latin typeface="Times New Roman" panose="02020603050405020304" pitchFamily="18" charset="0"/>
                <a:cs typeface="Times New Roman" panose="02020603050405020304" pitchFamily="18" charset="0"/>
              </a:rPr>
              <a:t>Means that the program image can reside anywhere in physical memory</a:t>
            </a:r>
            <a:r>
              <a:rPr dirty="0" sz="1600" lang="en-US"/>
              <a:t> </a:t>
            </a:r>
            <a:endParaRPr b="0" dirty="0" sz="2400" i="0" lang="en-US">
              <a:effectLst/>
              <a:latin typeface="Times New Roman" panose="02020603050405020304" pitchFamily="18" charset="0"/>
              <a:cs typeface="Times New Roman" panose="02020603050405020304" pitchFamily="18" charset="0"/>
            </a:endParaRPr>
          </a:p>
          <a:p>
            <a:pPr>
              <a:lnSpc>
                <a:spcPct val="150000"/>
              </a:lnSpc>
              <a:buFontTx/>
              <a:buChar char="-"/>
            </a:pPr>
            <a:r>
              <a:rPr b="1" dirty="0" sz="2400" i="0" lang="en-US">
                <a:effectLst/>
                <a:latin typeface="Times New Roman" panose="02020603050405020304" pitchFamily="18" charset="0"/>
                <a:cs typeface="Times New Roman" panose="02020603050405020304" pitchFamily="18" charset="0"/>
              </a:rPr>
              <a:t> Binding </a:t>
            </a:r>
            <a:r>
              <a:rPr b="0" dirty="0" sz="2400" i="0" lang="en-US">
                <a:effectLst/>
                <a:latin typeface="Times New Roman" panose="02020603050405020304" pitchFamily="18" charset="0"/>
                <a:cs typeface="Times New Roman" panose="02020603050405020304" pitchFamily="18" charset="0"/>
              </a:rPr>
              <a:t>– mapping from one address space to another </a:t>
            </a:r>
            <a:r>
              <a:rPr dirty="0" sz="2400" lang="en-US">
                <a:latin typeface="Times New Roman" panose="02020603050405020304" pitchFamily="18" charset="0"/>
                <a:cs typeface="Times New Roman" panose="02020603050405020304" pitchFamily="18" charset="0"/>
              </a:rPr>
              <a:t>(when memory Is allocated for the object): static or dynamic</a:t>
            </a:r>
          </a:p>
          <a:p>
            <a:pPr>
              <a:lnSpc>
                <a:spcPct val="150000"/>
              </a:lnSpc>
              <a:buFontTx/>
              <a:buChar char="-"/>
            </a:pPr>
            <a:r>
              <a:rPr dirty="0" sz="2400" lang="en-US">
                <a:latin typeface="Times New Roman" panose="02020603050405020304" pitchFamily="18" charset="0"/>
                <a:cs typeface="Times New Roman" panose="02020603050405020304" pitchFamily="18" charset="0"/>
              </a:rPr>
              <a:t>The compiler, linker, loader and run-time libraries all cooperate to manage this information </a:t>
            </a:r>
            <a:br>
              <a:rPr dirty="0" sz="2000" lang="en-US"/>
            </a:br>
            <a:endParaRPr dirty="0" sz="2000" lang="en-US"/>
          </a:p>
          <a:p>
            <a:pPr>
              <a:lnSpc>
                <a:spcPct val="150000"/>
              </a:lnSpc>
            </a:pPr>
            <a:endParaRPr dirty="0" sz="1600"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25" name=""/>
        <p:cNvGrpSpPr/>
        <p:nvPr/>
      </p:nvGrpSpPr>
      <p:grpSpPr>
        <a:xfrm>
          <a:off x="0" y="0"/>
          <a:ext cx="0" cy="0"/>
          <a:chOff x="0" y="0"/>
          <a:chExt cx="0" cy="0"/>
        </a:xfrm>
      </p:grpSpPr>
      <p:sp>
        <p:nvSpPr>
          <p:cNvPr id="1048667" name="Title 1"/>
          <p:cNvSpPr>
            <a:spLocks noGrp="1"/>
          </p:cNvSpPr>
          <p:nvPr>
            <p:ph type="title"/>
          </p:nvPr>
        </p:nvSpPr>
        <p:spPr>
          <a:xfrm>
            <a:off x="990600" y="0"/>
            <a:ext cx="7886700" cy="625712"/>
          </a:xfrm>
        </p:spPr>
        <p:txBody>
          <a:bodyPr>
            <a:noAutofit/>
          </a:bodyPr>
          <a:p>
            <a:r>
              <a:rPr b="1" dirty="0" sz="2800" lang="en-US"/>
              <a:t>Creating an executable code</a:t>
            </a:r>
            <a:r>
              <a:rPr dirty="0" sz="4400" lang="en-US"/>
              <a:t> </a:t>
            </a:r>
            <a:br>
              <a:rPr dirty="0" sz="4400" lang="en-US"/>
            </a:br>
            <a:endParaRPr dirty="0" sz="4400" lang="en-US"/>
          </a:p>
        </p:txBody>
      </p:sp>
      <p:sp>
        <p:nvSpPr>
          <p:cNvPr id="1048668" name="Content Placeholder 2"/>
          <p:cNvSpPr>
            <a:spLocks noGrp="1"/>
          </p:cNvSpPr>
          <p:nvPr>
            <p:ph idx="1"/>
          </p:nvPr>
        </p:nvSpPr>
        <p:spPr>
          <a:xfrm>
            <a:off x="1041748" y="796234"/>
            <a:ext cx="8001000" cy="2632766"/>
          </a:xfrm>
        </p:spPr>
        <p:txBody>
          <a:bodyPr>
            <a:normAutofit fontScale="95833" lnSpcReduction="10000"/>
          </a:bodyPr>
          <a:p>
            <a:r>
              <a:rPr dirty="0" sz="2400" lang="en-US">
                <a:latin typeface="Times New Roman" panose="02020603050405020304" pitchFamily="18" charset="0"/>
                <a:cs typeface="Times New Roman" panose="02020603050405020304" pitchFamily="18" charset="0"/>
              </a:rPr>
              <a:t>Before a program can be executed by the CPU, it must go through several steps:</a:t>
            </a:r>
            <a:br>
              <a:rPr dirty="0" sz="2400" lang="en-US">
                <a:latin typeface="Times New Roman" panose="02020603050405020304" pitchFamily="18" charset="0"/>
                <a:cs typeface="Times New Roman" panose="02020603050405020304" pitchFamily="18" charset="0"/>
              </a:rPr>
            </a:br>
            <a:r>
              <a:rPr dirty="0" sz="2400" lang="en-US">
                <a:latin typeface="Times New Roman" panose="02020603050405020304" pitchFamily="18" charset="0"/>
                <a:cs typeface="Times New Roman" panose="02020603050405020304" pitchFamily="18" charset="0"/>
              </a:rPr>
              <a:t>– </a:t>
            </a:r>
            <a:r>
              <a:rPr b="1" dirty="0" sz="2400" lang="en-US">
                <a:latin typeface="Times New Roman" panose="02020603050405020304" pitchFamily="18" charset="0"/>
                <a:cs typeface="Times New Roman" panose="02020603050405020304" pitchFamily="18" charset="0"/>
              </a:rPr>
              <a:t>Compiling (translating)</a:t>
            </a:r>
            <a:r>
              <a:rPr dirty="0" sz="2400" lang="en-US">
                <a:latin typeface="Times New Roman" panose="02020603050405020304" pitchFamily="18" charset="0"/>
                <a:cs typeface="Times New Roman" panose="02020603050405020304" pitchFamily="18" charset="0"/>
              </a:rPr>
              <a:t>—generates the object code.</a:t>
            </a:r>
            <a:br>
              <a:rPr dirty="0" sz="2400" lang="en-US">
                <a:latin typeface="Times New Roman" panose="02020603050405020304" pitchFamily="18" charset="0"/>
                <a:cs typeface="Times New Roman" panose="02020603050405020304" pitchFamily="18" charset="0"/>
              </a:rPr>
            </a:br>
            <a:r>
              <a:rPr dirty="0" sz="2400" lang="en-US">
                <a:latin typeface="Times New Roman" panose="02020603050405020304" pitchFamily="18" charset="0"/>
                <a:cs typeface="Times New Roman" panose="02020603050405020304" pitchFamily="18" charset="0"/>
              </a:rPr>
              <a:t>– </a:t>
            </a:r>
            <a:r>
              <a:rPr b="1" dirty="0" sz="2400" lang="en-US">
                <a:latin typeface="Times New Roman" panose="02020603050405020304" pitchFamily="18" charset="0"/>
                <a:cs typeface="Times New Roman" panose="02020603050405020304" pitchFamily="18" charset="0"/>
              </a:rPr>
              <a:t>Linking</a:t>
            </a:r>
            <a:r>
              <a:rPr dirty="0" sz="2400" lang="en-US">
                <a:latin typeface="Times New Roman" panose="02020603050405020304" pitchFamily="18" charset="0"/>
                <a:cs typeface="Times New Roman" panose="02020603050405020304" pitchFamily="18" charset="0"/>
              </a:rPr>
              <a:t>—combines the object code into a single self-sufficient </a:t>
            </a:r>
            <a:r>
              <a:rPr dirty="0" sz="2400" i="1" lang="en-US">
                <a:latin typeface="Times New Roman" panose="02020603050405020304" pitchFamily="18" charset="0"/>
                <a:cs typeface="Times New Roman" panose="02020603050405020304" pitchFamily="18" charset="0"/>
              </a:rPr>
              <a:t>executable code</a:t>
            </a:r>
            <a:r>
              <a:rPr dirty="0" sz="2400" lang="en-US">
                <a:latin typeface="Times New Roman" panose="02020603050405020304" pitchFamily="18" charset="0"/>
                <a:cs typeface="Times New Roman" panose="02020603050405020304" pitchFamily="18" charset="0"/>
              </a:rPr>
              <a:t>.</a:t>
            </a:r>
            <a:br>
              <a:rPr dirty="0" sz="2400" lang="en-US">
                <a:latin typeface="Times New Roman" panose="02020603050405020304" pitchFamily="18" charset="0"/>
                <a:cs typeface="Times New Roman" panose="02020603050405020304" pitchFamily="18" charset="0"/>
              </a:rPr>
            </a:br>
            <a:r>
              <a:rPr dirty="0" sz="2400" lang="en-US">
                <a:latin typeface="Times New Roman" panose="02020603050405020304" pitchFamily="18" charset="0"/>
                <a:cs typeface="Times New Roman" panose="02020603050405020304" pitchFamily="18" charset="0"/>
              </a:rPr>
              <a:t>– </a:t>
            </a:r>
            <a:r>
              <a:rPr b="1" dirty="0" sz="2400" lang="en-US">
                <a:latin typeface="Times New Roman" panose="02020603050405020304" pitchFamily="18" charset="0"/>
                <a:cs typeface="Times New Roman" panose="02020603050405020304" pitchFamily="18" charset="0"/>
              </a:rPr>
              <a:t>Loading</a:t>
            </a:r>
            <a:r>
              <a:rPr dirty="0" sz="2400" lang="en-US">
                <a:latin typeface="Times New Roman" panose="02020603050405020304" pitchFamily="18" charset="0"/>
                <a:cs typeface="Times New Roman" panose="02020603050405020304" pitchFamily="18" charset="0"/>
              </a:rPr>
              <a:t>—copies the executable code into memory.</a:t>
            </a:r>
            <a:br>
              <a:rPr dirty="0" sz="2400" lang="en-US">
                <a:latin typeface="Times New Roman" panose="02020603050405020304" pitchFamily="18" charset="0"/>
                <a:cs typeface="Times New Roman" panose="02020603050405020304" pitchFamily="18" charset="0"/>
              </a:rPr>
            </a:br>
            <a:r>
              <a:rPr dirty="0" sz="2400" lang="en-US">
                <a:latin typeface="Times New Roman" panose="02020603050405020304" pitchFamily="18" charset="0"/>
                <a:cs typeface="Times New Roman" panose="02020603050405020304" pitchFamily="18" charset="0"/>
              </a:rPr>
              <a:t>– </a:t>
            </a:r>
            <a:r>
              <a:rPr b="1" dirty="0" sz="2400" lang="en-US">
                <a:latin typeface="Times New Roman" panose="02020603050405020304" pitchFamily="18" charset="0"/>
                <a:cs typeface="Times New Roman" panose="02020603050405020304" pitchFamily="18" charset="0"/>
              </a:rPr>
              <a:t>Execution</a:t>
            </a:r>
            <a:r>
              <a:rPr dirty="0" sz="2400" lang="en-US">
                <a:latin typeface="Times New Roman" panose="02020603050405020304" pitchFamily="18" charset="0"/>
                <a:cs typeface="Times New Roman" panose="02020603050405020304" pitchFamily="18" charset="0"/>
              </a:rPr>
              <a:t>—dynamic memory allocation. </a:t>
            </a:r>
            <a:br>
              <a:rPr dirty="0" sz="2400" lang="en-US">
                <a:latin typeface="Times New Roman" panose="02020603050405020304" pitchFamily="18" charset="0"/>
                <a:cs typeface="Times New Roman" panose="02020603050405020304" pitchFamily="18" charset="0"/>
              </a:rPr>
            </a:br>
            <a:endParaRPr dirty="0" sz="2400" lang="en-US">
              <a:latin typeface="Times New Roman" panose="02020603050405020304" pitchFamily="18" charset="0"/>
              <a:cs typeface="Times New Roman" panose="02020603050405020304" pitchFamily="18" charset="0"/>
            </a:endParaRPr>
          </a:p>
        </p:txBody>
      </p:sp>
      <p:pic>
        <p:nvPicPr>
          <p:cNvPr id="2097159" name="Picture 3"/>
          <p:cNvPicPr>
            <a:picLocks noChangeAspect="1"/>
          </p:cNvPicPr>
          <p:nvPr/>
        </p:nvPicPr>
        <p:blipFill>
          <a:blip xmlns:r="http://schemas.openxmlformats.org/officeDocument/2006/relationships" r:embed="rId1"/>
          <a:stretch>
            <a:fillRect/>
          </a:stretch>
        </p:blipFill>
        <p:spPr>
          <a:xfrm>
            <a:off x="990600" y="3394766"/>
            <a:ext cx="7886700" cy="3310834"/>
          </a:xfrm>
          <a:prstGeom prst="rect"/>
        </p:spPr>
      </p:pic>
    </p:spTree>
  </p:cSld>
  <p:clrMapOvr>
    <a:masterClrMapping/>
  </p:clrMapOvr>
</p:sld>
</file>

<file path=ppt/theme/theme1.xml><?xml version="1.0" encoding="utf-8"?>
<a:theme xmlns:a="http://schemas.openxmlformats.org/drawingml/2006/main" name="Wisp">
  <a:themeElements>
    <a:clrScheme name="Wisp">
      <a:dk1>
        <a:sysClr lastClr="000000" val="windowText"/>
      </a:dk1>
      <a:lt1>
        <a:sysClr lastClr="FFFFFF" val="window"/>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r="5400000" dist="25400" rotWithShape="0">
              <a:srgbClr val="000000">
                <a:alpha val="25000"/>
              </a:srgbClr>
            </a:outerShdw>
          </a:effectLst>
        </a:effectStyle>
        <a:effectStyle>
          <a:effectLst>
            <a:outerShdw blurRad="50800" dir="5400000" dist="381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Chapter -4</dc:title>
  <dc:creator>user</dc:creator>
  <cp:lastModifiedBy>marti.yab@gmail.com</cp:lastModifiedBy>
  <dcterms:created xsi:type="dcterms:W3CDTF">2020-02-21T07:02:08Z</dcterms:created>
  <dcterms:modified xsi:type="dcterms:W3CDTF">2021-06-11T02:05:10Z</dcterms:modified>
</cp:coreProperties>
</file>